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90" r:id="rId2"/>
    <p:sldId id="258" r:id="rId3"/>
    <p:sldId id="277" r:id="rId4"/>
    <p:sldId id="284" r:id="rId5"/>
    <p:sldId id="294" r:id="rId6"/>
    <p:sldId id="291" r:id="rId7"/>
    <p:sldId id="295" r:id="rId8"/>
    <p:sldId id="293" r:id="rId9"/>
    <p:sldId id="310" r:id="rId10"/>
    <p:sldId id="312" r:id="rId11"/>
    <p:sldId id="313" r:id="rId12"/>
    <p:sldId id="311" r:id="rId13"/>
    <p:sldId id="316" r:id="rId14"/>
    <p:sldId id="314" r:id="rId15"/>
    <p:sldId id="315" r:id="rId16"/>
    <p:sldId id="297" r:id="rId17"/>
    <p:sldId id="301" r:id="rId18"/>
    <p:sldId id="307" r:id="rId19"/>
    <p:sldId id="308" r:id="rId20"/>
    <p:sldId id="309" r:id="rId21"/>
    <p:sldId id="305" r:id="rId22"/>
    <p:sldId id="306" r:id="rId23"/>
    <p:sldId id="296" r:id="rId24"/>
    <p:sldId id="279" r:id="rId25"/>
    <p:sldId id="271" r:id="rId26"/>
  </p:sldIdLst>
  <p:sldSz cx="9144000" cy="6858000" type="screen4x3"/>
  <p:notesSz cx="6797675" cy="9926638"/>
  <p:embeddedFontLst>
    <p:embeddedFont>
      <p:font typeface="나눔고딕" panose="020B0600000101010101" charset="-127"/>
      <p:regular r:id="rId29"/>
      <p:bold r:id="rId30"/>
    </p:embeddedFont>
    <p:embeddedFont>
      <p:font typeface="나눔고딕 ExtraBold" panose="020B0600000101010101" charset="-127"/>
      <p:bold r:id="rId31"/>
    </p:embeddedFont>
    <p:embeddedFont>
      <p:font typeface="나눔명조 ExtraBold" panose="020B0600000101010101" charset="-127"/>
      <p:bold r:id="rId32"/>
    </p:embeddedFont>
    <p:embeddedFont>
      <p:font typeface="Abadi" panose="020B0604020104020204" pitchFamily="34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708A"/>
    <a:srgbClr val="66FF99"/>
    <a:srgbClr val="00D0C6"/>
    <a:srgbClr val="99CCFF"/>
    <a:srgbClr val="79E6DD"/>
    <a:srgbClr val="2D2D2D"/>
    <a:srgbClr val="373737"/>
    <a:srgbClr val="323232"/>
    <a:srgbClr val="282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 autoAdjust="0"/>
    <p:restoredTop sz="86824" autoAdjust="0"/>
  </p:normalViewPr>
  <p:slideViewPr>
    <p:cSldViewPr>
      <p:cViewPr varScale="1">
        <p:scale>
          <a:sx n="141" d="100"/>
          <a:sy n="141" d="100"/>
        </p:scale>
        <p:origin x="1866" y="114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82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7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베이스 설계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취업 컨설팅 프로그램 중간 발표를 맡은 </a:t>
            </a:r>
            <a:r>
              <a:rPr lang="en-US" altLang="ko-KR" dirty="0"/>
              <a:t>8</a:t>
            </a:r>
            <a:r>
              <a:rPr lang="ko-KR" altLang="en-US" dirty="0"/>
              <a:t>조의 신진수입니다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사용자의 하위 범주인 지원자는</a:t>
            </a:r>
            <a:endParaRPr lang="en-US" altLang="ko-KR" dirty="0"/>
          </a:p>
          <a:p>
            <a:r>
              <a:rPr lang="ko-KR" altLang="en-US" dirty="0"/>
              <a:t>지원자 </a:t>
            </a:r>
            <a:r>
              <a:rPr lang="en-US" altLang="ko-KR" dirty="0"/>
              <a:t>ID </a:t>
            </a:r>
            <a:r>
              <a:rPr lang="ko-KR" altLang="en-US" dirty="0"/>
              <a:t>지원기업</a:t>
            </a:r>
            <a:r>
              <a:rPr lang="en-US" altLang="ko-KR" dirty="0"/>
              <a:t>ID </a:t>
            </a:r>
            <a:r>
              <a:rPr lang="ko-KR" altLang="en-US" dirty="0"/>
              <a:t>지원일의 </a:t>
            </a:r>
            <a:r>
              <a:rPr lang="ko-KR" altLang="en-US" dirty="0" err="1"/>
              <a:t>어트리뷰트를</a:t>
            </a:r>
            <a:r>
              <a:rPr lang="ko-KR" altLang="en-US" dirty="0"/>
              <a:t>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62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마찬가지로 사용자의 하위 범주인 합격자는</a:t>
            </a:r>
            <a:endParaRPr lang="en-US" altLang="ko-KR" dirty="0"/>
          </a:p>
          <a:p>
            <a:r>
              <a:rPr lang="en-US" altLang="ko-KR" dirty="0"/>
              <a:t>ID </a:t>
            </a:r>
            <a:r>
              <a:rPr lang="ko-KR" altLang="en-US" dirty="0" err="1"/>
              <a:t>어트리뷰트만을</a:t>
            </a:r>
            <a:r>
              <a:rPr lang="ko-KR" altLang="en-US" dirty="0"/>
              <a:t>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합격자는 합격자 스펙에 추가될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52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스펙 정보입니다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스펙정보는</a:t>
            </a:r>
            <a:r>
              <a:rPr lang="ko-KR" altLang="en-US" dirty="0"/>
              <a:t> 사용자에 </a:t>
            </a:r>
            <a:r>
              <a:rPr lang="ko-KR" altLang="en-US" dirty="0" err="1"/>
              <a:t>포함되어있으며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스펙정보에서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제외한 </a:t>
            </a:r>
            <a:r>
              <a:rPr lang="ko-KR" altLang="en-US" dirty="0" err="1"/>
              <a:t>어트리뷰트들은</a:t>
            </a:r>
            <a:r>
              <a:rPr lang="ko-KR" altLang="en-US" dirty="0"/>
              <a:t> 모두 추천 기업 계산을 위해 사용됩니다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합격자 스펙은 스펙 정보와 같은 </a:t>
            </a:r>
            <a:r>
              <a:rPr lang="ko-KR" altLang="en-US" dirty="0" err="1"/>
              <a:t>어트리뷰트</a:t>
            </a:r>
            <a:r>
              <a:rPr lang="ko-KR" altLang="en-US" dirty="0"/>
              <a:t> 뿐만 아니라 지원분야라는 </a:t>
            </a:r>
            <a:r>
              <a:rPr lang="ko-KR" altLang="en-US" dirty="0" err="1"/>
              <a:t>어트리뷰트를</a:t>
            </a:r>
            <a:r>
              <a:rPr lang="ko-KR" altLang="en-US" dirty="0"/>
              <a:t>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 모두 추천기업을 계산하는데 이용 됩니다</a:t>
            </a:r>
            <a:r>
              <a:rPr lang="en-US" altLang="ko-KR" dirty="0"/>
              <a:t>. </a:t>
            </a:r>
            <a:r>
              <a:rPr lang="ko-KR" altLang="en-US" dirty="0"/>
              <a:t>관리자에 의해 합격자 스펙이 등록되고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합격자는 </a:t>
            </a:r>
            <a:r>
              <a:rPr lang="ko-KR" altLang="en-US" dirty="0" err="1"/>
              <a:t>합격제</a:t>
            </a:r>
            <a:r>
              <a:rPr lang="ko-KR" altLang="en-US" dirty="0"/>
              <a:t> 스펙에 추가됩니다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9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기업 테이블에서 </a:t>
            </a:r>
            <a:r>
              <a:rPr lang="en-US" altLang="ko-KR" dirty="0"/>
              <a:t>ID</a:t>
            </a:r>
            <a:r>
              <a:rPr lang="ko-KR" altLang="en-US" dirty="0"/>
              <a:t>를 제외한 </a:t>
            </a:r>
            <a:r>
              <a:rPr lang="ko-KR" altLang="en-US" dirty="0" err="1"/>
              <a:t>어트리뷰트들이</a:t>
            </a:r>
            <a:r>
              <a:rPr lang="ko-KR" altLang="en-US" dirty="0"/>
              <a:t> 추천기업 계산을 위해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기업에 대한 정보를 검색 할 수 있으며</a:t>
            </a:r>
            <a:endParaRPr lang="en-US" altLang="ko-KR" dirty="0"/>
          </a:p>
          <a:p>
            <a:r>
              <a:rPr lang="ko-KR" altLang="en-US" dirty="0"/>
              <a:t>관리자는 기업에 대한 정보를 등록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85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관리자는 </a:t>
            </a:r>
            <a:r>
              <a:rPr lang="ko-KR" altLang="en-US" dirty="0" err="1"/>
              <a:t>기업에대한</a:t>
            </a:r>
            <a:r>
              <a:rPr lang="ko-KR" altLang="en-US" dirty="0"/>
              <a:t> 정보를 등록하거나</a:t>
            </a:r>
            <a:endParaRPr lang="en-US" altLang="ko-KR" dirty="0"/>
          </a:p>
          <a:p>
            <a:r>
              <a:rPr lang="ko-KR" altLang="en-US" dirty="0"/>
              <a:t>합격자 스펙 정보를 등록할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7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</a:t>
            </a:r>
            <a:r>
              <a:rPr lang="en-US" altLang="ko-KR" dirty="0"/>
              <a:t>ER </a:t>
            </a:r>
            <a:r>
              <a:rPr lang="ko-KR" altLang="en-US" dirty="0"/>
              <a:t>스키마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테이블</a:t>
            </a:r>
            <a:r>
              <a:rPr lang="en-US" altLang="ko-KR" dirty="0"/>
              <a:t>, </a:t>
            </a:r>
            <a:r>
              <a:rPr lang="ko-KR" altLang="en-US" dirty="0" err="1"/>
              <a:t>스펙정보</a:t>
            </a:r>
            <a:r>
              <a:rPr lang="en-US" altLang="ko-KR" dirty="0"/>
              <a:t>, </a:t>
            </a:r>
            <a:r>
              <a:rPr lang="ko-KR" altLang="en-US" dirty="0"/>
              <a:t>합격자 스펙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/>
              <a:t>지원자</a:t>
            </a:r>
            <a:r>
              <a:rPr lang="en-US" altLang="ko-KR" dirty="0"/>
              <a:t>, </a:t>
            </a:r>
            <a:r>
              <a:rPr lang="ko-KR" altLang="en-US" dirty="0"/>
              <a:t>합격자 등</a:t>
            </a:r>
            <a:endParaRPr lang="en-US" altLang="ko-KR" dirty="0"/>
          </a:p>
          <a:p>
            <a:r>
              <a:rPr lang="ko-KR" altLang="en-US" dirty="0"/>
              <a:t>이 요구하는 </a:t>
            </a:r>
            <a:r>
              <a:rPr lang="ko-KR" altLang="en-US" dirty="0" err="1"/>
              <a:t>어트리뷰트에</a:t>
            </a:r>
            <a:r>
              <a:rPr lang="ko-KR" altLang="en-US" dirty="0"/>
              <a:t> 맞추어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6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프로그램 </a:t>
            </a:r>
            <a:r>
              <a:rPr lang="en-US" altLang="ko-KR" dirty="0"/>
              <a:t>UI</a:t>
            </a:r>
            <a:r>
              <a:rPr lang="ko-KR" altLang="en-US" dirty="0"/>
              <a:t>를 어떻게 설계했는지에 대해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 프로그램을 실행하게 되면 다음과 같은 창과 맞닥뜨리게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사용자는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PASSWORD</a:t>
            </a:r>
            <a:r>
              <a:rPr lang="ko-KR" altLang="en-US" dirty="0"/>
              <a:t>를 입력하여 로그인하거나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회원가입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ID/PASSWORD </a:t>
            </a:r>
            <a:r>
              <a:rPr lang="ko-KR" altLang="en-US" dirty="0"/>
              <a:t>찾기를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55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로그인 하면 다음과 같이 사용자가 이용 가능한 메뉴가 출력됩니다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나의 스펙 관리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모의지원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추천기업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기업정보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개인정보 변경</a:t>
            </a:r>
            <a:endParaRPr lang="en-US" altLang="ko-KR" dirty="0"/>
          </a:p>
          <a:p>
            <a:r>
              <a:rPr lang="ko-KR" altLang="en-US" dirty="0"/>
              <a:t>메뉴가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순차적으로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75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사용자는 나의 스펙 관리 메뉴를 통해 자신의 </a:t>
            </a:r>
            <a:r>
              <a:rPr lang="ko-KR" altLang="en-US" dirty="0" err="1"/>
              <a:t>스펙정보를</a:t>
            </a:r>
            <a:r>
              <a:rPr lang="ko-KR" altLang="en-US" dirty="0"/>
              <a:t> 입력하거나</a:t>
            </a:r>
            <a:r>
              <a:rPr lang="en-US" altLang="ko-KR" dirty="0"/>
              <a:t>, </a:t>
            </a:r>
            <a:r>
              <a:rPr lang="ko-KR" altLang="en-US" dirty="0"/>
              <a:t>수정할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정보는 다양한 기능에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영상은 다음과 같은 순서대로 진행됩니다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중</a:t>
            </a:r>
            <a:r>
              <a:rPr lang="en-US" altLang="ko-KR" dirty="0"/>
              <a:t>, </a:t>
            </a:r>
            <a:r>
              <a:rPr lang="ko-KR" altLang="en-US" dirty="0"/>
              <a:t>설계 배경과 설계 목표는 이미 발표한 내용이므로 간략하게만 설명하고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설계 내용을 중점적으로 설명할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96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추천 기업 메뉴는 사용자가 입력한 스펙에 기반하여 가장 비슷한 평균 합격자 스펙을 가진 기업을 출력하여</a:t>
            </a:r>
            <a:endParaRPr lang="en-US" altLang="ko-KR" dirty="0"/>
          </a:p>
          <a:p>
            <a:r>
              <a:rPr lang="ko-KR" altLang="en-US" dirty="0"/>
              <a:t>나에게 알맞은 기업을 추정할 수 있게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43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모의 지원은 사용자가 입력한 스펙을 토대로</a:t>
            </a:r>
            <a:endParaRPr lang="en-US" altLang="ko-KR" dirty="0"/>
          </a:p>
          <a:p>
            <a:r>
              <a:rPr lang="ko-KR" altLang="en-US" dirty="0"/>
              <a:t>원하는 기업에 모의 지원을 하는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입력한 기업에 대해 합격자 스펙 평균과 지원자 스펙 평균을 출력하여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얼마나 적합하고</a:t>
            </a:r>
            <a:r>
              <a:rPr lang="en-US" altLang="ko-KR" dirty="0"/>
              <a:t>, </a:t>
            </a:r>
            <a:r>
              <a:rPr lang="ko-KR" altLang="en-US" dirty="0"/>
              <a:t>어떤 스펙에 대해 추가적인 노력이 필요한지 확인 할 수 있는 기능입니다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94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사용자는 개인정보 변경 메뉴를 통해 잘못된 인적 사항에 대해 수정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47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저희는 앞서 </a:t>
            </a:r>
            <a:r>
              <a:rPr lang="ko-KR" altLang="en-US" dirty="0" err="1"/>
              <a:t>보여드린대로</a:t>
            </a:r>
            <a:r>
              <a:rPr lang="ko-KR" altLang="en-US" dirty="0"/>
              <a:t> 설계 과정을 </a:t>
            </a:r>
            <a:r>
              <a:rPr lang="ko-KR" altLang="en-US" dirty="0" err="1"/>
              <a:t>끝맞췄으며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 설계를 토대로 프로그램을 실제로 개발할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설계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8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취업정보를 찾을 때 객관적인 데이터가 필요하다고 생각했고</a:t>
            </a:r>
            <a:r>
              <a:rPr lang="en-US" altLang="ko-KR" dirty="0"/>
              <a:t>, </a:t>
            </a:r>
            <a:r>
              <a:rPr lang="ko-KR" altLang="en-US" dirty="0"/>
              <a:t>이를 해결할 수 있는 프로그램으로 설계 방향을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47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9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기업과 취업 보완점을 제시하는 프로그램을 요구사항으로 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스펙에 대한 가중치</a:t>
            </a:r>
            <a:r>
              <a:rPr lang="en-US" altLang="ko-KR" dirty="0"/>
              <a:t>, </a:t>
            </a:r>
            <a:r>
              <a:rPr lang="ko-KR" altLang="en-US" dirty="0"/>
              <a:t>편리한 </a:t>
            </a:r>
            <a:r>
              <a:rPr lang="en-US" altLang="ko-KR" dirty="0"/>
              <a:t>UI, </a:t>
            </a:r>
            <a:r>
              <a:rPr lang="ko-KR" altLang="en-US" dirty="0"/>
              <a:t>데이터 </a:t>
            </a:r>
            <a:r>
              <a:rPr lang="ko-KR" altLang="en-US" dirty="0" err="1"/>
              <a:t>무결성등을</a:t>
            </a:r>
            <a:r>
              <a:rPr lang="ko-KR" altLang="en-US" dirty="0"/>
              <a:t> 고려사항으로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1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이런 설계 배경과 목표를 바탕으로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어떻게 설계하였는지 그 내용에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77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ER </a:t>
            </a:r>
            <a:r>
              <a:rPr lang="ko-KR" altLang="en-US" dirty="0"/>
              <a:t>다이어그램입니다</a:t>
            </a:r>
            <a:r>
              <a:rPr lang="en-US" altLang="ko-KR" dirty="0"/>
              <a:t>. </a:t>
            </a:r>
            <a:r>
              <a:rPr lang="ko-KR" altLang="en-US" dirty="0"/>
              <a:t>저희는 그림과 같이 </a:t>
            </a:r>
            <a:r>
              <a:rPr lang="en-US" altLang="ko-KR" dirty="0"/>
              <a:t>ER</a:t>
            </a:r>
            <a:r>
              <a:rPr lang="ko-KR" altLang="en-US" dirty="0"/>
              <a:t>다이어그램을 설계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6</a:t>
            </a:r>
            <a:r>
              <a:rPr lang="ko-KR" altLang="en-US" dirty="0"/>
              <a:t>가지 부분</a:t>
            </a:r>
            <a:r>
              <a:rPr lang="en-US" altLang="ko-KR" dirty="0"/>
              <a:t>, </a:t>
            </a:r>
            <a:r>
              <a:rPr lang="ko-KR" altLang="en-US" dirty="0"/>
              <a:t>사용자 지원자</a:t>
            </a:r>
            <a:r>
              <a:rPr lang="en-US" altLang="ko-KR" dirty="0"/>
              <a:t>-</a:t>
            </a:r>
            <a:r>
              <a:rPr lang="ko-KR" altLang="en-US" dirty="0"/>
              <a:t>합격자</a:t>
            </a:r>
            <a:r>
              <a:rPr lang="en-US" altLang="ko-KR" dirty="0"/>
              <a:t> </a:t>
            </a:r>
            <a:r>
              <a:rPr lang="ko-KR" altLang="en-US" dirty="0" err="1"/>
              <a:t>스펙정보</a:t>
            </a:r>
            <a:r>
              <a:rPr lang="ko-KR" altLang="en-US" dirty="0"/>
              <a:t> </a:t>
            </a:r>
            <a:r>
              <a:rPr lang="ko-KR" altLang="en-US" dirty="0" err="1"/>
              <a:t>합격자스펙</a:t>
            </a:r>
            <a:r>
              <a:rPr lang="ko-KR" altLang="en-US" dirty="0"/>
              <a:t> 기업 관리자 순으로 나누어서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22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사용자입니다</a:t>
            </a:r>
            <a:r>
              <a:rPr lang="en-US" altLang="ko-KR" dirty="0"/>
              <a:t>. </a:t>
            </a:r>
            <a:r>
              <a:rPr lang="ko-KR" altLang="en-US" dirty="0"/>
              <a:t>사용자 테이블에는 로그인과 관련된 </a:t>
            </a:r>
            <a:r>
              <a:rPr lang="ko-KR" altLang="en-US" dirty="0" err="1"/>
              <a:t>어트리뷰트가</a:t>
            </a:r>
            <a:r>
              <a:rPr lang="ko-KR" altLang="en-US" dirty="0"/>
              <a:t> </a:t>
            </a:r>
            <a:r>
              <a:rPr lang="ko-KR" altLang="en-US" dirty="0" err="1"/>
              <a:t>포함되어있습니다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지원자</a:t>
            </a:r>
            <a:r>
              <a:rPr lang="en-US" altLang="ko-KR" dirty="0"/>
              <a:t>,</a:t>
            </a:r>
            <a:r>
              <a:rPr lang="ko-KR" altLang="en-US" dirty="0"/>
              <a:t>합격자 테이블을 </a:t>
            </a:r>
            <a:r>
              <a:rPr lang="ko-KR" altLang="en-US" dirty="0" err="1"/>
              <a:t>하위범주로</a:t>
            </a:r>
            <a:r>
              <a:rPr lang="ko-KR" altLang="en-US" dirty="0"/>
              <a:t> 가지고있고</a:t>
            </a:r>
            <a:endParaRPr lang="en-US" altLang="ko-KR" dirty="0"/>
          </a:p>
          <a:p>
            <a:r>
              <a:rPr lang="ko-KR" altLang="en-US" dirty="0"/>
              <a:t>기업에 대한 정보를 검색할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사용자는 </a:t>
            </a:r>
            <a:r>
              <a:rPr lang="ko-KR" altLang="en-US" dirty="0" err="1"/>
              <a:t>스펙정보를</a:t>
            </a:r>
            <a:r>
              <a:rPr lang="ko-KR" altLang="en-US" dirty="0"/>
              <a:t> 포함하고있습니다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93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E50EC2-3D7E-482A-84D1-D87A215DEF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9"/>
            <a:ext cx="9144000" cy="56174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송미희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신진수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양세현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최성원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|   </a:t>
            </a:r>
            <a:r>
              <a:rPr lang="en-US" altLang="ko-KR" sz="90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ko-KR" altLang="en-US" sz="90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조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급조  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2019.05</a:t>
            </a:r>
            <a:endParaRPr lang="en-US" altLang="ko-KR" sz="9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ko-KR" altLang="en-US" spc="-50" dirty="0"/>
              <a:t>데이터베이스 설계</a:t>
            </a:r>
            <a:br>
              <a:rPr lang="en-US" altLang="ko-KR" spc="-50" dirty="0"/>
            </a:br>
            <a:r>
              <a:rPr lang="ko-KR" altLang="en-US" b="0" spc="-50" dirty="0"/>
              <a:t>취업 컨설팅 프로그램 </a:t>
            </a:r>
            <a:r>
              <a:rPr lang="en-US" altLang="ko-KR" b="0" spc="-50" dirty="0"/>
              <a:t>- </a:t>
            </a:r>
            <a:r>
              <a:rPr lang="en-US" altLang="ko-KR" b="0" spc="-50" dirty="0">
                <a:solidFill>
                  <a:srgbClr val="00B0F0"/>
                </a:solidFill>
              </a:rPr>
              <a:t>8</a:t>
            </a:r>
            <a:r>
              <a:rPr lang="ko-KR" altLang="en-US" b="0" spc="-50" dirty="0">
                <a:solidFill>
                  <a:srgbClr val="00B0F0"/>
                </a:solidFill>
              </a:rPr>
              <a:t>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2F6C69-0F60-4FE0-9CBE-B962CA7888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9866"/>
            <a:ext cx="857693" cy="51117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7E15CF4-2FD7-4158-9CB7-19EA28223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863CD-2386-4886-A44D-E2C8F9F76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08FF97-C238-4260-A906-2F4C47EA73AF}"/>
              </a:ext>
            </a:extLst>
          </p:cNvPr>
          <p:cNvSpPr/>
          <p:nvPr/>
        </p:nvSpPr>
        <p:spPr>
          <a:xfrm>
            <a:off x="3732348" y="1688811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지원자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246B3FA-A61C-4388-882F-2DB85A4AD703}"/>
              </a:ext>
            </a:extLst>
          </p:cNvPr>
          <p:cNvSpPr/>
          <p:nvPr/>
        </p:nvSpPr>
        <p:spPr>
          <a:xfrm>
            <a:off x="2411418" y="979376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지원자</a:t>
            </a:r>
            <a:r>
              <a:rPr lang="en-US" altLang="ko-KR" sz="13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endParaRPr lang="ko-KR" altLang="en-US" sz="13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F4252A-A945-4EC8-A3CC-9167DA896693}"/>
              </a:ext>
            </a:extLst>
          </p:cNvPr>
          <p:cNvSpPr/>
          <p:nvPr/>
        </p:nvSpPr>
        <p:spPr>
          <a:xfrm>
            <a:off x="2411418" y="169194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지원기업</a:t>
            </a:r>
            <a:r>
              <a:rPr lang="en-US" altLang="ko-KR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endParaRPr lang="ko-KR" altLang="en-US" sz="105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5905325-C387-46E5-BCCD-B3ED43351D65}"/>
              </a:ext>
            </a:extLst>
          </p:cNvPr>
          <p:cNvSpPr/>
          <p:nvPr/>
        </p:nvSpPr>
        <p:spPr>
          <a:xfrm>
            <a:off x="2419850" y="2407557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지원일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EB2A7F3-8610-404E-910A-34E0C70CAF15}"/>
              </a:ext>
            </a:extLst>
          </p:cNvPr>
          <p:cNvCxnSpPr>
            <a:stCxn id="3" idx="6"/>
            <a:endCxn id="2" idx="1"/>
          </p:cNvCxnSpPr>
          <p:nvPr/>
        </p:nvCxnSpPr>
        <p:spPr>
          <a:xfrm>
            <a:off x="3477231" y="1213729"/>
            <a:ext cx="255117" cy="7094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0219F81-E97F-44B1-BF69-21A7BDBA449E}"/>
              </a:ext>
            </a:extLst>
          </p:cNvPr>
          <p:cNvCxnSpPr>
            <a:cxnSpLocks/>
            <a:stCxn id="16" idx="6"/>
            <a:endCxn id="2" idx="1"/>
          </p:cNvCxnSpPr>
          <p:nvPr/>
        </p:nvCxnSpPr>
        <p:spPr>
          <a:xfrm flipV="1">
            <a:off x="3477231" y="1923164"/>
            <a:ext cx="255117" cy="31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4E9FC38-D81A-4589-9C5F-A0291CCCDB53}"/>
              </a:ext>
            </a:extLst>
          </p:cNvPr>
          <p:cNvCxnSpPr>
            <a:cxnSpLocks/>
            <a:stCxn id="19" idx="6"/>
            <a:endCxn id="2" idx="1"/>
          </p:cNvCxnSpPr>
          <p:nvPr/>
        </p:nvCxnSpPr>
        <p:spPr>
          <a:xfrm flipV="1">
            <a:off x="3485663" y="1923164"/>
            <a:ext cx="246685" cy="7187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90DF617-1FE2-41CE-B2D4-1ECAB5D9411E}"/>
              </a:ext>
            </a:extLst>
          </p:cNvPr>
          <p:cNvCxnSpPr>
            <a:cxnSpLocks/>
            <a:stCxn id="28" idx="5"/>
            <a:endCxn id="2" idx="3"/>
          </p:cNvCxnSpPr>
          <p:nvPr/>
        </p:nvCxnSpPr>
        <p:spPr>
          <a:xfrm rot="10800000">
            <a:off x="4798162" y="1923164"/>
            <a:ext cx="620207" cy="29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100CA2-36EC-431A-9658-2D1C5A3DBCF7}"/>
              </a:ext>
            </a:extLst>
          </p:cNvPr>
          <p:cNvSpPr/>
          <p:nvPr/>
        </p:nvSpPr>
        <p:spPr>
          <a:xfrm>
            <a:off x="6365781" y="1694817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BB341814-C082-4689-BF71-49EBC2AA8988}"/>
              </a:ext>
            </a:extLst>
          </p:cNvPr>
          <p:cNvCxnSpPr>
            <a:cxnSpLocks/>
            <a:stCxn id="69" idx="1"/>
            <a:endCxn id="28" idx="1"/>
          </p:cNvCxnSpPr>
          <p:nvPr/>
        </p:nvCxnSpPr>
        <p:spPr>
          <a:xfrm rot="10800000">
            <a:off x="5954519" y="1926082"/>
            <a:ext cx="411263" cy="30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0562E1D-F726-48A0-9E5D-3B00429A0A12}"/>
              </a:ext>
            </a:extLst>
          </p:cNvPr>
          <p:cNvSpPr/>
          <p:nvPr/>
        </p:nvSpPr>
        <p:spPr>
          <a:xfrm>
            <a:off x="4725254" y="1620968"/>
            <a:ext cx="261610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E80F179-96E0-4819-A1C7-098C7EF1E844}"/>
              </a:ext>
            </a:extLst>
          </p:cNvPr>
          <p:cNvSpPr/>
          <p:nvPr/>
        </p:nvSpPr>
        <p:spPr>
          <a:xfrm>
            <a:off x="6084168" y="1639630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B89998-A9B4-4F1D-8924-8FB545FFA450}"/>
              </a:ext>
            </a:extLst>
          </p:cNvPr>
          <p:cNvSpPr txBox="1"/>
          <p:nvPr/>
        </p:nvSpPr>
        <p:spPr>
          <a:xfrm>
            <a:off x="5335699" y="3155764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66FF99"/>
                </a:solidFill>
                <a:latin typeface="나눔고딕 ExtraBold" pitchFamily="50" charset="-127"/>
                <a:ea typeface="나눔고딕 ExtraBold" pitchFamily="50" charset="-127"/>
              </a:rPr>
              <a:t>관계</a:t>
            </a:r>
            <a:endParaRPr lang="en-US" altLang="ko-KR" sz="1200" b="1" kern="0" spc="-30" dirty="0">
              <a:solidFill>
                <a:srgbClr val="66FF99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05EF864-B2D7-4D63-BFAB-8EE96DBDBCBE}"/>
              </a:ext>
            </a:extLst>
          </p:cNvPr>
          <p:cNvSpPr/>
          <p:nvPr/>
        </p:nvSpPr>
        <p:spPr>
          <a:xfrm>
            <a:off x="5422564" y="3512376"/>
            <a:ext cx="3300385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ISA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관계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하위범주다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3B3695-3AD3-4BF7-A0D7-4D273033AF6F}"/>
              </a:ext>
            </a:extLst>
          </p:cNvPr>
          <p:cNvSpPr txBox="1"/>
          <p:nvPr/>
        </p:nvSpPr>
        <p:spPr>
          <a:xfrm>
            <a:off x="2511281" y="3176550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속성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51BD48-F0FD-4A87-B63A-C86EAE99665B}"/>
              </a:ext>
            </a:extLst>
          </p:cNvPr>
          <p:cNvSpPr/>
          <p:nvPr/>
        </p:nvSpPr>
        <p:spPr>
          <a:xfrm>
            <a:off x="2598146" y="3533162"/>
            <a:ext cx="2737553" cy="191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지원기업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지원일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의 속성을 가진다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식별을 위해 유일해야 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지원기업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지원한 기업이 무엇인지 식별을 위해 필요하다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지원일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 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식별을 위해 필요한 정보이다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58F4A3-7841-4966-A982-42A8EA17817D}"/>
              </a:ext>
            </a:extLst>
          </p:cNvPr>
          <p:cNvSpPr txBox="1"/>
          <p:nvPr/>
        </p:nvSpPr>
        <p:spPr>
          <a:xfrm>
            <a:off x="2411760" y="6103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지원자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B0F45B-437A-4E79-8939-2EE6D592BBB6}"/>
              </a:ext>
            </a:extLst>
          </p:cNvPr>
          <p:cNvGrpSpPr/>
          <p:nvPr/>
        </p:nvGrpSpPr>
        <p:grpSpPr>
          <a:xfrm>
            <a:off x="5150293" y="1694817"/>
            <a:ext cx="1072300" cy="462531"/>
            <a:chOff x="5149910" y="1469541"/>
            <a:chExt cx="1072300" cy="462531"/>
          </a:xfrm>
        </p:grpSpPr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D0771846-D4E0-47E7-9626-1BBEDEDE9B4D}"/>
                </a:ext>
              </a:extLst>
            </p:cNvPr>
            <p:cNvSpPr/>
            <p:nvPr/>
          </p:nvSpPr>
          <p:spPr>
            <a:xfrm rot="10800000">
              <a:off x="5149910" y="1469541"/>
              <a:ext cx="1072300" cy="462531"/>
            </a:xfrm>
            <a:prstGeom prst="triangle">
              <a:avLst/>
            </a:prstGeom>
            <a:solidFill>
              <a:srgbClr val="66FF99"/>
            </a:soli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07DED0-DFA4-4973-988E-8C1AACF9543B}"/>
                </a:ext>
              </a:extLst>
            </p:cNvPr>
            <p:cNvSpPr/>
            <p:nvPr/>
          </p:nvSpPr>
          <p:spPr>
            <a:xfrm>
              <a:off x="5479758" y="1534763"/>
              <a:ext cx="37863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000" dirty="0">
                  <a:solidFill>
                    <a:prstClr val="black"/>
                  </a:solidFill>
                  <a:latin typeface="나눔고딕" panose="020B0600000101010101" charset="-127"/>
                  <a:ea typeface="나눔고딕" panose="020B0600000101010101" charset="-127"/>
                </a:rPr>
                <a:t>ISA</a:t>
              </a:r>
              <a:endParaRPr lang="ko-KR" altLang="en-US" sz="100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335B24C-FA19-4758-8A77-4194B53B0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40376"/>
      </p:ext>
    </p:extLst>
  </p:cSld>
  <p:clrMapOvr>
    <a:masterClrMapping/>
  </p:clrMapOvr>
  <p:transition advTm="82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0" x="7405688" y="2208213"/>
          <p14:tracePt t="822" x="7366000" y="2208213"/>
          <p14:tracePt t="830" x="7310438" y="2208213"/>
          <p14:tracePt t="838" x="7246938" y="2208213"/>
          <p14:tracePt t="846" x="7191375" y="2208213"/>
          <p14:tracePt t="853" x="7143750" y="2208213"/>
          <p14:tracePt t="863" x="7110413" y="2208213"/>
          <p14:tracePt t="868" x="7086600" y="2208213"/>
          <p14:tracePt t="878" x="7054850" y="2208213"/>
          <p14:tracePt t="884" x="7031038" y="2208213"/>
          <p14:tracePt t="898" x="7015163" y="2208213"/>
          <p14:tracePt t="907" x="7007225" y="2208213"/>
          <p14:tracePt t="909" x="6999288" y="2208213"/>
          <p14:tracePt t="929" x="6983413" y="2208213"/>
          <p14:tracePt t="934" x="6927850" y="2208213"/>
          <p14:tracePt t="962" x="6888163" y="2208213"/>
          <p14:tracePt t="970" x="6727825" y="2208213"/>
          <p14:tracePt t="974" x="6696075" y="2208213"/>
          <p14:tracePt t="996" x="6664325" y="2208213"/>
          <p14:tracePt t="1003" x="6632575" y="2208213"/>
          <p14:tracePt t="1005" x="6624638" y="2208213"/>
          <p14:tracePt t="1013" x="6608763" y="2208213"/>
          <p14:tracePt t="1029" x="6584950" y="2208213"/>
          <p14:tracePt t="1034" x="6553200" y="2208213"/>
          <p14:tracePt t="1038" x="6505575" y="2208213"/>
          <p14:tracePt t="1046" x="6465888" y="2208213"/>
          <p14:tracePt t="1053" x="6418263" y="2208213"/>
          <p14:tracePt t="1063" x="6361113" y="2208213"/>
          <p14:tracePt t="1068" x="6329363" y="2208213"/>
          <p14:tracePt t="1079" x="6297613" y="2208213"/>
          <p14:tracePt t="1084" x="6281738" y="2208213"/>
          <p14:tracePt t="1102" x="6242050" y="2208213"/>
          <p14:tracePt t="1113" x="6234113" y="2208213"/>
          <p14:tracePt t="1122" x="6226175" y="2208213"/>
          <p14:tracePt t="1127" x="6202363" y="2208213"/>
          <p14:tracePt t="1135" x="6186488" y="2208213"/>
          <p14:tracePt t="1149" x="6170613" y="2208213"/>
          <p14:tracePt t="1157" x="6162675" y="2208213"/>
          <p14:tracePt t="1159" x="6154738" y="2208213"/>
          <p14:tracePt t="1182" x="6146800" y="2208213"/>
          <p14:tracePt t="1196" x="6130925" y="2208213"/>
          <p14:tracePt t="1213" x="6115050" y="2208213"/>
          <p14:tracePt t="1222" x="6091238" y="2208213"/>
          <p14:tracePt t="1247" x="6059488" y="2208213"/>
          <p14:tracePt t="1255" x="6034088" y="2208213"/>
          <p14:tracePt t="1294" x="6026150" y="2208213"/>
          <p14:tracePt t="1302" x="6018213" y="2208213"/>
          <p14:tracePt t="1312" x="6010275" y="2208213"/>
          <p14:tracePt t="1326" x="5986463" y="2208213"/>
          <p14:tracePt t="1336" x="5978525" y="2208213"/>
          <p14:tracePt t="1350" x="5970588" y="2208213"/>
          <p14:tracePt t="1392" x="5962650" y="2208213"/>
          <p14:tracePt t="1580" x="5954713" y="2200275"/>
          <p14:tracePt t="1588" x="5954713" y="2192338"/>
          <p14:tracePt t="1597" x="5946775" y="2184400"/>
          <p14:tracePt t="1606" x="5938838" y="2184400"/>
          <p14:tracePt t="2100" x="5867400" y="2184400"/>
          <p14:tracePt t="2109" x="5772150" y="2184400"/>
          <p14:tracePt t="2118" x="5692775" y="2184400"/>
          <p14:tracePt t="2127" x="5635625" y="2184400"/>
          <p14:tracePt t="2137" x="5595938" y="2184400"/>
          <p14:tracePt t="2143" x="5548313" y="2200275"/>
          <p14:tracePt t="2151" x="5516563" y="2200275"/>
          <p14:tracePt t="2159" x="5476875" y="2208213"/>
          <p14:tracePt t="2168" x="5437188" y="2208213"/>
          <p14:tracePt t="2175" x="5381625" y="2208213"/>
          <p14:tracePt t="2182" x="5318125" y="2224088"/>
          <p14:tracePt t="2197" x="5253038" y="2233613"/>
          <p14:tracePt t="2207" x="5221288" y="2241550"/>
          <p14:tracePt t="2213" x="5197475" y="2241550"/>
          <p14:tracePt t="2224" x="5189538" y="2241550"/>
          <p14:tracePt t="2230" x="5181600" y="2241550"/>
          <p14:tracePt t="2237" x="5173663" y="2249488"/>
          <p14:tracePt t="2264" x="5157788" y="2249488"/>
          <p14:tracePt t="2278" x="5141913" y="2249488"/>
          <p14:tracePt t="2285" x="5126038" y="2249488"/>
          <p14:tracePt t="2297" x="5118100" y="2249488"/>
          <p14:tracePt t="2302" x="5102225" y="2249488"/>
          <p14:tracePt t="2313" x="5094288" y="2249488"/>
          <p14:tracePt t="2335" x="5078413" y="2249488"/>
          <p14:tracePt t="2347" x="5054600" y="2249488"/>
          <p14:tracePt t="2352" x="5030788" y="2249488"/>
          <p14:tracePt t="2363" x="4999038" y="2249488"/>
          <p14:tracePt t="2368" x="4975225" y="2249488"/>
          <p14:tracePt t="2375" x="4967288" y="2249488"/>
          <p14:tracePt t="2380" x="4951413" y="2249488"/>
          <p14:tracePt t="2391" x="4933950" y="2249488"/>
          <p14:tracePt t="2407" x="4918075" y="2249488"/>
          <p14:tracePt t="2413" x="4910138" y="2249488"/>
          <p14:tracePt t="2421" x="4878388" y="2241550"/>
          <p14:tracePt t="2430" x="4854575" y="2241550"/>
          <p14:tracePt t="2437" x="4822825" y="2233613"/>
          <p14:tracePt t="2447" x="4783138" y="2233613"/>
          <p14:tracePt t="2454" x="4759325" y="2233613"/>
          <p14:tracePt t="2463" x="4727575" y="2224088"/>
          <p14:tracePt t="2472" x="4719638" y="2224088"/>
          <p14:tracePt t="2478" x="4711700" y="2224088"/>
          <p14:tracePt t="2495" x="4703763" y="2224088"/>
          <p14:tracePt t="2507" x="4695825" y="2224088"/>
          <p14:tracePt t="2510" x="4679950" y="2208213"/>
          <p14:tracePt t="2527" x="4664075" y="2208213"/>
          <p14:tracePt t="2575" x="4648200" y="2208213"/>
          <p14:tracePt t="2596" x="4632325" y="2208213"/>
          <p14:tracePt t="2605" x="4608513" y="2208213"/>
          <p14:tracePt t="2614" x="4600575" y="2208213"/>
          <p14:tracePt t="2626" x="4584700" y="2208213"/>
          <p14:tracePt t="2708" x="4567238" y="2208213"/>
          <p14:tracePt t="2717" x="4543425" y="2208213"/>
          <p14:tracePt t="2749" x="4519613" y="2208213"/>
          <p14:tracePt t="2752" x="4400550" y="2200275"/>
          <p14:tracePt t="2759" x="4337050" y="2184400"/>
          <p14:tracePt t="2764" x="4049713" y="2152650"/>
          <p14:tracePt t="2774" x="3859213" y="2112963"/>
          <p14:tracePt t="2781" x="3667125" y="2089150"/>
          <p14:tracePt t="2790" x="3524250" y="2065338"/>
          <p14:tracePt t="2797" x="3419475" y="2049463"/>
          <p14:tracePt t="2806" x="3348038" y="2041525"/>
          <p14:tracePt t="2812" x="3324225" y="2041525"/>
          <p14:tracePt t="2823" x="3308350" y="2033588"/>
          <p14:tracePt t="2829" x="3308350" y="2025650"/>
          <p14:tracePt t="2847" x="3292475" y="2017713"/>
          <p14:tracePt t="2864" x="3292475" y="2009775"/>
          <p14:tracePt t="2900" x="3292475" y="1993900"/>
          <p14:tracePt t="2911" x="3284538" y="1954213"/>
          <p14:tracePt t="2917" x="3284538" y="1906588"/>
          <p14:tracePt t="2930" x="3284538" y="1857375"/>
          <p14:tracePt t="2935" x="3284538" y="1801813"/>
          <p14:tracePt t="2943" x="3284538" y="1746250"/>
          <p14:tracePt t="2952" x="3284538" y="1690688"/>
          <p14:tracePt t="2959" x="3284538" y="1627188"/>
          <p14:tracePt t="2964" x="3284538" y="1571625"/>
          <p14:tracePt t="2975" x="3284538" y="1514475"/>
          <p14:tracePt t="2981" x="3284538" y="1458913"/>
          <p14:tracePt t="2995" x="3284538" y="1427163"/>
          <p14:tracePt t="2999" x="3284538" y="1411288"/>
          <p14:tracePt t="3006" x="3284538" y="1395413"/>
          <p14:tracePt t="3012" x="3284538" y="1379538"/>
          <p14:tracePt t="3022" x="3284538" y="1355725"/>
          <p14:tracePt t="3031" x="3284538" y="1331913"/>
          <p14:tracePt t="3037" x="3268663" y="1300163"/>
          <p14:tracePt t="3047" x="3268663" y="1284288"/>
          <p14:tracePt t="3052" x="3260725" y="1252538"/>
          <p14:tracePt t="3064" x="3252788" y="1228725"/>
          <p14:tracePt t="3069" x="3244850" y="1195388"/>
          <p14:tracePt t="3078" x="3228975" y="1187450"/>
          <p14:tracePt t="3085" x="3228975" y="1179513"/>
          <p14:tracePt t="3125" x="3221038" y="1171575"/>
          <p14:tracePt t="3220" x="3205163" y="1171575"/>
          <p14:tracePt t="3238" x="3189288" y="1171575"/>
          <p14:tracePt t="3246" x="3181350" y="1179513"/>
          <p14:tracePt t="3255" x="3165475" y="1187450"/>
          <p14:tracePt t="3262" x="3165475" y="1195388"/>
          <p14:tracePt t="3271" x="3149600" y="1220788"/>
          <p14:tracePt t="3716" x="3149600" y="1228725"/>
          <p14:tracePt t="3724" x="3157538" y="1268413"/>
          <p14:tracePt t="3748" x="3173413" y="1300163"/>
          <p14:tracePt t="3757" x="3181350" y="1347788"/>
          <p14:tracePt t="3765" x="3189288" y="1379538"/>
          <p14:tracePt t="3772" x="3221038" y="1427163"/>
          <p14:tracePt t="3784" x="3221038" y="1450975"/>
          <p14:tracePt t="3794" x="3221038" y="1474788"/>
          <p14:tracePt t="3796" x="3221038" y="1514475"/>
          <p14:tracePt t="3827" x="3221038" y="1530350"/>
          <p14:tracePt t="3832" x="3221038" y="1571625"/>
          <p14:tracePt t="3865" x="3221038" y="1579563"/>
          <p14:tracePt t="3870" x="3221038" y="1587500"/>
          <p14:tracePt t="3898" x="3221038" y="1603375"/>
          <p14:tracePt t="3903" x="3221038" y="1658938"/>
          <p14:tracePt t="3932" x="3221038" y="1674813"/>
          <p14:tracePt t="3937" x="3221038" y="1698625"/>
          <p14:tracePt t="3998" x="3221038" y="1706563"/>
          <p14:tracePt t="4002" x="3221038" y="1714500"/>
          <p14:tracePt t="4004" x="3213100" y="1730375"/>
          <p14:tracePt t="4031" x="3213100" y="1738313"/>
          <p14:tracePt t="4036" x="3213100" y="1746250"/>
          <p14:tracePt t="4065" x="3213100" y="1754188"/>
          <p14:tracePt t="4070" x="3213100" y="1770063"/>
          <p14:tracePt t="4098" x="3213100" y="1785938"/>
          <p14:tracePt t="4103" x="3213100" y="1817688"/>
          <p14:tracePt t="4131" x="3213100" y="1833563"/>
          <p14:tracePt t="4137" x="3221038" y="1857375"/>
          <p14:tracePt t="4165" x="3221038" y="1865313"/>
          <p14:tracePt t="4170" x="3221038" y="1881188"/>
          <p14:tracePt t="4748" x="3221038" y="1898650"/>
          <p14:tracePt t="4756" x="3244850" y="1922463"/>
          <p14:tracePt t="4782" x="3260725" y="1938338"/>
          <p14:tracePt t="4785" x="3284538" y="1962150"/>
          <p14:tracePt t="4788" x="3300413" y="2001838"/>
          <p14:tracePt t="4815" x="3324225" y="2033588"/>
          <p14:tracePt t="4820" x="3363913" y="2144713"/>
          <p14:tracePt t="4849" x="3363913" y="2168525"/>
          <p14:tracePt t="4854" x="3371850" y="2249488"/>
          <p14:tracePt t="4882" x="3371850" y="2273300"/>
          <p14:tracePt t="4887" x="3371850" y="2336800"/>
          <p14:tracePt t="4915" x="3371850" y="2352675"/>
          <p14:tracePt t="4921" x="3371850" y="2408238"/>
          <p14:tracePt t="4949" x="3371850" y="2439988"/>
          <p14:tracePt t="4954" x="3371850" y="2519363"/>
          <p14:tracePt t="4956" x="3371850" y="2543175"/>
          <p14:tracePt t="4982" x="3371850" y="2566988"/>
          <p14:tracePt t="4987" x="3371850" y="2616200"/>
          <p14:tracePt t="4988" x="3371850" y="2632075"/>
          <p14:tracePt t="5016" x="3371850" y="2647950"/>
          <p14:tracePt t="5021" x="3371850" y="2743200"/>
          <p14:tracePt t="5049" x="3371850" y="2767013"/>
          <p14:tracePt t="5054" x="3371850" y="2838450"/>
          <p14:tracePt t="5082" x="3371850" y="2862263"/>
          <p14:tracePt t="5087" x="3371850" y="2886075"/>
          <p14:tracePt t="5206" x="3363913" y="2886075"/>
          <p14:tracePt t="5484" x="3355975" y="2886075"/>
          <p14:tracePt t="5596" x="3348038" y="2886075"/>
          <p14:tracePt t="5628" x="3348038" y="2878138"/>
          <p14:tracePt t="5644" x="3340100" y="2878138"/>
          <p14:tracePt t="5666" x="3324225" y="2870200"/>
          <p14:tracePt t="5699" x="3308350" y="2870200"/>
          <p14:tracePt t="5733" x="3300413" y="2870200"/>
          <p14:tracePt t="5736" x="3292475" y="2870200"/>
          <p14:tracePt t="5740" x="3284538" y="2870200"/>
          <p14:tracePt t="5766" x="3284538" y="2862263"/>
          <p14:tracePt t="5771" x="3276600" y="2862263"/>
          <p14:tracePt t="5799" x="3268663" y="2846388"/>
          <p14:tracePt t="5885" x="3260725" y="2838450"/>
          <p14:tracePt t="5892" x="3252788" y="2830513"/>
          <p14:tracePt t="6900" x="3252788" y="2838450"/>
          <p14:tracePt t="6910" x="3252788" y="2846388"/>
          <p14:tracePt t="6917" x="3252788" y="2854325"/>
          <p14:tracePt t="6924" x="3252788" y="2862263"/>
          <p14:tracePt t="6950" x="3252788" y="2878138"/>
          <p14:tracePt t="6956" x="3205163" y="2935288"/>
          <p14:tracePt t="6984" x="3157538" y="2943225"/>
          <p14:tracePt t="6989" x="2527300" y="3054350"/>
          <p14:tracePt t="7017" x="2224088" y="3101975"/>
          <p14:tracePt t="7022" x="1028700" y="3317875"/>
          <p14:tracePt t="7050" x="733425" y="33655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863CD-2386-4886-A44D-E2C8F9F76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08FF97-C238-4260-A906-2F4C47EA73AF}"/>
              </a:ext>
            </a:extLst>
          </p:cNvPr>
          <p:cNvSpPr/>
          <p:nvPr/>
        </p:nvSpPr>
        <p:spPr>
          <a:xfrm>
            <a:off x="3721309" y="926894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246B3FA-A61C-4388-882F-2DB85A4AD703}"/>
              </a:ext>
            </a:extLst>
          </p:cNvPr>
          <p:cNvSpPr/>
          <p:nvPr/>
        </p:nvSpPr>
        <p:spPr>
          <a:xfrm>
            <a:off x="2411760" y="935623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endParaRPr lang="ko-KR" altLang="en-US" sz="13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EB2A7F3-8610-404E-910A-34E0C70CAF15}"/>
              </a:ext>
            </a:extLst>
          </p:cNvPr>
          <p:cNvCxnSpPr>
            <a:stCxn id="3" idx="6"/>
            <a:endCxn id="2" idx="1"/>
          </p:cNvCxnSpPr>
          <p:nvPr/>
        </p:nvCxnSpPr>
        <p:spPr>
          <a:xfrm flipV="1">
            <a:off x="3477573" y="1161247"/>
            <a:ext cx="243736" cy="8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342EB30-F4BA-490A-AAF0-A41EF565CDEB}"/>
              </a:ext>
            </a:extLst>
          </p:cNvPr>
          <p:cNvSpPr/>
          <p:nvPr/>
        </p:nvSpPr>
        <p:spPr>
          <a:xfrm>
            <a:off x="5034782" y="924020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추가한다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90DF617-1FE2-41CE-B2D4-1ECAB5D9411E}"/>
              </a:ext>
            </a:extLst>
          </p:cNvPr>
          <p:cNvCxnSpPr>
            <a:cxnSpLocks/>
            <a:stCxn id="34" idx="1"/>
            <a:endCxn id="2" idx="3"/>
          </p:cNvCxnSpPr>
          <p:nvPr/>
        </p:nvCxnSpPr>
        <p:spPr>
          <a:xfrm rot="10800000" flipV="1">
            <a:off x="4787122" y="1155285"/>
            <a:ext cx="247660" cy="59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100CA2-36EC-431A-9658-2D1C5A3DBCF7}"/>
              </a:ext>
            </a:extLst>
          </p:cNvPr>
          <p:cNvSpPr/>
          <p:nvPr/>
        </p:nvSpPr>
        <p:spPr>
          <a:xfrm>
            <a:off x="6354742" y="917660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</a:t>
            </a:r>
            <a:endParaRPr lang="en-US" altLang="ko-KR" sz="14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스펙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BB341814-C082-4689-BF71-49EBC2AA8988}"/>
              </a:ext>
            </a:extLst>
          </p:cNvPr>
          <p:cNvCxnSpPr>
            <a:cxnSpLocks/>
            <a:stCxn id="69" idx="1"/>
            <a:endCxn id="34" idx="3"/>
          </p:cNvCxnSpPr>
          <p:nvPr/>
        </p:nvCxnSpPr>
        <p:spPr>
          <a:xfrm rot="10800000" flipV="1">
            <a:off x="6107082" y="1152012"/>
            <a:ext cx="247660" cy="32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0562E1D-F726-48A0-9E5D-3B00429A0A12}"/>
              </a:ext>
            </a:extLst>
          </p:cNvPr>
          <p:cNvSpPr/>
          <p:nvPr/>
        </p:nvSpPr>
        <p:spPr>
          <a:xfrm>
            <a:off x="4714215" y="859051"/>
            <a:ext cx="261610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1?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E80F179-96E0-4819-A1C7-098C7EF1E844}"/>
              </a:ext>
            </a:extLst>
          </p:cNvPr>
          <p:cNvSpPr/>
          <p:nvPr/>
        </p:nvSpPr>
        <p:spPr>
          <a:xfrm>
            <a:off x="6084168" y="877713"/>
            <a:ext cx="332142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9F973-2AC6-45B2-BDEF-360F906FEA35}"/>
              </a:ext>
            </a:extLst>
          </p:cNvPr>
          <p:cNvSpPr txBox="1"/>
          <p:nvPr/>
        </p:nvSpPr>
        <p:spPr>
          <a:xfrm>
            <a:off x="5236178" y="227687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66FF99"/>
                </a:solidFill>
                <a:latin typeface="나눔고딕 ExtraBold" pitchFamily="50" charset="-127"/>
                <a:ea typeface="나눔고딕 ExtraBold" pitchFamily="50" charset="-127"/>
              </a:rPr>
              <a:t>관계</a:t>
            </a:r>
            <a:endParaRPr lang="en-US" altLang="ko-KR" sz="1200" b="1" kern="0" spc="-30" dirty="0">
              <a:solidFill>
                <a:srgbClr val="66FF99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539CF2-B49A-4FEE-B5E0-BF30BEB5E804}"/>
              </a:ext>
            </a:extLst>
          </p:cNvPr>
          <p:cNvSpPr/>
          <p:nvPr/>
        </p:nvSpPr>
        <p:spPr>
          <a:xfrm>
            <a:off x="5323043" y="2633484"/>
            <a:ext cx="3300385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합격자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 err="1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합격자스펙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추가된다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합격자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ISA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관계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하위범주다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4BB4A0-B664-4826-80BD-AD9DAF4E1324}"/>
              </a:ext>
            </a:extLst>
          </p:cNvPr>
          <p:cNvSpPr txBox="1"/>
          <p:nvPr/>
        </p:nvSpPr>
        <p:spPr>
          <a:xfrm>
            <a:off x="2411760" y="2297658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속성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E6A4C9-D054-4DFE-A1E9-D86E2887CFFC}"/>
              </a:ext>
            </a:extLst>
          </p:cNvPr>
          <p:cNvSpPr/>
          <p:nvPr/>
        </p:nvSpPr>
        <p:spPr>
          <a:xfrm>
            <a:off x="2498625" y="2654270"/>
            <a:ext cx="2737553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합격자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속성만을 가지며 이는 식별을 위해 필요하다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8941E8-3190-498D-9E45-E3B31A8552C0}"/>
              </a:ext>
            </a:extLst>
          </p:cNvPr>
          <p:cNvSpPr txBox="1"/>
          <p:nvPr/>
        </p:nvSpPr>
        <p:spPr>
          <a:xfrm>
            <a:off x="2411760" y="6103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합격자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2DB5F73-B3FA-4639-9049-882DC5F390A5}"/>
              </a:ext>
            </a:extLst>
          </p:cNvPr>
          <p:cNvGrpSpPr/>
          <p:nvPr/>
        </p:nvGrpSpPr>
        <p:grpSpPr>
          <a:xfrm>
            <a:off x="5035472" y="1525309"/>
            <a:ext cx="1072300" cy="462531"/>
            <a:chOff x="5149910" y="1469541"/>
            <a:chExt cx="1072300" cy="462531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6019FFA5-25B2-4C54-8047-CDB4FBD19E25}"/>
                </a:ext>
              </a:extLst>
            </p:cNvPr>
            <p:cNvSpPr/>
            <p:nvPr/>
          </p:nvSpPr>
          <p:spPr>
            <a:xfrm rot="10800000">
              <a:off x="5149910" y="1469541"/>
              <a:ext cx="1072300" cy="462531"/>
            </a:xfrm>
            <a:prstGeom prst="triangle">
              <a:avLst/>
            </a:prstGeom>
            <a:solidFill>
              <a:srgbClr val="66FF99"/>
            </a:soli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13640BB-A532-424E-B4DF-AD25A8984ABC}"/>
                </a:ext>
              </a:extLst>
            </p:cNvPr>
            <p:cNvSpPr/>
            <p:nvPr/>
          </p:nvSpPr>
          <p:spPr>
            <a:xfrm>
              <a:off x="5479758" y="1534763"/>
              <a:ext cx="37863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000" dirty="0">
                  <a:solidFill>
                    <a:prstClr val="black"/>
                  </a:solidFill>
                  <a:latin typeface="나눔고딕" panose="020B0600000101010101" charset="-127"/>
                  <a:ea typeface="나눔고딕" panose="020B0600000101010101" charset="-127"/>
                </a:rPr>
                <a:t>ISA</a:t>
              </a:r>
              <a:endParaRPr lang="ko-KR" altLang="en-US" sz="100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7F91FC9-F9A1-41D3-90A7-738F5348363F}"/>
              </a:ext>
            </a:extLst>
          </p:cNvPr>
          <p:cNvCxnSpPr>
            <a:cxnSpLocks/>
            <a:stCxn id="23" idx="5"/>
            <a:endCxn id="2" idx="3"/>
          </p:cNvCxnSpPr>
          <p:nvPr/>
        </p:nvCxnSpPr>
        <p:spPr>
          <a:xfrm rot="10800000">
            <a:off x="4787123" y="1161248"/>
            <a:ext cx="516425" cy="5953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53980E7-58C4-40BC-B2A7-1BEAC6CA83EF}"/>
              </a:ext>
            </a:extLst>
          </p:cNvPr>
          <p:cNvCxnSpPr>
            <a:cxnSpLocks/>
            <a:stCxn id="35" idx="1"/>
            <a:endCxn id="23" idx="1"/>
          </p:cNvCxnSpPr>
          <p:nvPr/>
        </p:nvCxnSpPr>
        <p:spPr>
          <a:xfrm rot="10800000" flipV="1">
            <a:off x="5839698" y="1747240"/>
            <a:ext cx="534829" cy="933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B9A806-03EF-42C6-B33B-F89A82F2D75F}"/>
              </a:ext>
            </a:extLst>
          </p:cNvPr>
          <p:cNvSpPr/>
          <p:nvPr/>
        </p:nvSpPr>
        <p:spPr>
          <a:xfrm>
            <a:off x="6374526" y="1512888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158EF253-7526-4127-912E-B1B2542DF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68583"/>
      </p:ext>
    </p:extLst>
  </p:cSld>
  <p:clrMapOvr>
    <a:masterClrMapping/>
  </p:clrMapOvr>
  <p:transition advTm="88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타원 53">
            <a:extLst>
              <a:ext uri="{FF2B5EF4-FFF2-40B4-BE49-F238E27FC236}">
                <a16:creationId xmlns:a16="http://schemas.microsoft.com/office/drawing/2014/main" id="{87DE50DC-3FF8-400D-982A-A33F0D936713}"/>
              </a:ext>
            </a:extLst>
          </p:cNvPr>
          <p:cNvSpPr/>
          <p:nvPr/>
        </p:nvSpPr>
        <p:spPr>
          <a:xfrm>
            <a:off x="2485610" y="4226700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자격증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493447D-197E-495D-8901-EB1AE55F2A76}"/>
              </a:ext>
            </a:extLst>
          </p:cNvPr>
          <p:cNvSpPr/>
          <p:nvPr/>
        </p:nvSpPr>
        <p:spPr>
          <a:xfrm>
            <a:off x="2485610" y="374803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오픽</a:t>
            </a:r>
            <a:endParaRPr lang="ko-KR" altLang="en-US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1C333E1-744C-437F-9879-B43A7F560931}"/>
              </a:ext>
            </a:extLst>
          </p:cNvPr>
          <p:cNvSpPr/>
          <p:nvPr/>
        </p:nvSpPr>
        <p:spPr>
          <a:xfrm>
            <a:off x="2485610" y="3279329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토스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30AD8EE-6A1E-4F23-BAC1-797BD2A68C90}"/>
              </a:ext>
            </a:extLst>
          </p:cNvPr>
          <p:cNvSpPr/>
          <p:nvPr/>
        </p:nvSpPr>
        <p:spPr>
          <a:xfrm>
            <a:off x="2485610" y="2810623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토익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A228305-8D97-4C88-9E2A-01CB97864695}"/>
              </a:ext>
            </a:extLst>
          </p:cNvPr>
          <p:cNvSpPr/>
          <p:nvPr/>
        </p:nvSpPr>
        <p:spPr>
          <a:xfrm>
            <a:off x="2472786" y="2351876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학점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8596A99-DB5D-4975-856C-65EF47FDF708}"/>
              </a:ext>
            </a:extLst>
          </p:cNvPr>
          <p:cNvSpPr/>
          <p:nvPr/>
        </p:nvSpPr>
        <p:spPr>
          <a:xfrm>
            <a:off x="2472786" y="1873211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전공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3264" y="5183361"/>
            <a:ext cx="2207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내용 제목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863CD-2386-4886-A44D-E2C8F9F76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08FF97-C238-4260-A906-2F4C47EA73AF}"/>
              </a:ext>
            </a:extLst>
          </p:cNvPr>
          <p:cNvSpPr/>
          <p:nvPr/>
        </p:nvSpPr>
        <p:spPr>
          <a:xfrm>
            <a:off x="3955070" y="939660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스펙정보</a:t>
            </a:r>
            <a:endParaRPr lang="ko-KR" altLang="en-US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246B3FA-A61C-4388-882F-2DB85A4AD703}"/>
              </a:ext>
            </a:extLst>
          </p:cNvPr>
          <p:cNvSpPr/>
          <p:nvPr/>
        </p:nvSpPr>
        <p:spPr>
          <a:xfrm>
            <a:off x="2472786" y="140450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학교</a:t>
            </a: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08BCFEC-F3F3-4674-8069-5A7E30A2D64F}"/>
              </a:ext>
            </a:extLst>
          </p:cNvPr>
          <p:cNvSpPr/>
          <p:nvPr/>
        </p:nvSpPr>
        <p:spPr>
          <a:xfrm>
            <a:off x="5283111" y="939660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포함한다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B62DCA3F-5777-48AE-9287-B8249A1AC598}"/>
              </a:ext>
            </a:extLst>
          </p:cNvPr>
          <p:cNvCxnSpPr>
            <a:cxnSpLocks/>
            <a:stCxn id="39" idx="1"/>
            <a:endCxn id="2" idx="3"/>
          </p:cNvCxnSpPr>
          <p:nvPr/>
        </p:nvCxnSpPr>
        <p:spPr>
          <a:xfrm rot="10800000" flipV="1">
            <a:off x="5020883" y="1170925"/>
            <a:ext cx="262228" cy="30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544B0A4-18E7-48A7-9B32-8E2C50EC19AB}"/>
              </a:ext>
            </a:extLst>
          </p:cNvPr>
          <p:cNvSpPr/>
          <p:nvPr/>
        </p:nvSpPr>
        <p:spPr>
          <a:xfrm>
            <a:off x="6617639" y="933485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2D07798-D519-4E4B-A695-4EF3D3ECE7EB}"/>
              </a:ext>
            </a:extLst>
          </p:cNvPr>
          <p:cNvCxnSpPr>
            <a:cxnSpLocks/>
            <a:stCxn id="77" idx="1"/>
            <a:endCxn id="39" idx="3"/>
          </p:cNvCxnSpPr>
          <p:nvPr/>
        </p:nvCxnSpPr>
        <p:spPr>
          <a:xfrm rot="10800000" flipV="1">
            <a:off x="6355411" y="1167838"/>
            <a:ext cx="262228" cy="30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9004713F-D5D5-48E3-9D7F-6F756DF1292C}"/>
              </a:ext>
            </a:extLst>
          </p:cNvPr>
          <p:cNvSpPr/>
          <p:nvPr/>
        </p:nvSpPr>
        <p:spPr>
          <a:xfrm>
            <a:off x="2472786" y="935799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7B9F615-13BD-44F3-B2C7-24F8508EEE22}"/>
              </a:ext>
            </a:extLst>
          </p:cNvPr>
          <p:cNvSpPr/>
          <p:nvPr/>
        </p:nvSpPr>
        <p:spPr>
          <a:xfrm>
            <a:off x="2485610" y="471465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연수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DD64DA2-A7EA-4837-BA52-62B7CB12A4AC}"/>
              </a:ext>
            </a:extLst>
          </p:cNvPr>
          <p:cNvSpPr/>
          <p:nvPr/>
        </p:nvSpPr>
        <p:spPr>
          <a:xfrm>
            <a:off x="2480009" y="5196788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인턴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63FC632-0737-4F4B-BADB-2886CB0EB480}"/>
              </a:ext>
            </a:extLst>
          </p:cNvPr>
          <p:cNvCxnSpPr>
            <a:cxnSpLocks/>
            <a:stCxn id="2" idx="1"/>
            <a:endCxn id="45" idx="6"/>
          </p:cNvCxnSpPr>
          <p:nvPr/>
        </p:nvCxnSpPr>
        <p:spPr>
          <a:xfrm rot="10800000">
            <a:off x="3538600" y="1170153"/>
            <a:ext cx="416471" cy="38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A95D983-04CA-4834-B9AC-EA6844A5DF2B}"/>
              </a:ext>
            </a:extLst>
          </p:cNvPr>
          <p:cNvCxnSpPr>
            <a:cxnSpLocks/>
            <a:stCxn id="2" idx="1"/>
            <a:endCxn id="3" idx="6"/>
          </p:cNvCxnSpPr>
          <p:nvPr/>
        </p:nvCxnSpPr>
        <p:spPr>
          <a:xfrm rot="10800000" flipV="1">
            <a:off x="3538600" y="1174012"/>
            <a:ext cx="416471" cy="4648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1B755395-8EAD-4DC8-882A-BE280C02A4A1}"/>
              </a:ext>
            </a:extLst>
          </p:cNvPr>
          <p:cNvCxnSpPr>
            <a:cxnSpLocks/>
            <a:stCxn id="2" idx="1"/>
            <a:endCxn id="52" idx="6"/>
          </p:cNvCxnSpPr>
          <p:nvPr/>
        </p:nvCxnSpPr>
        <p:spPr>
          <a:xfrm rot="10800000" flipV="1">
            <a:off x="3538600" y="1174012"/>
            <a:ext cx="416471" cy="9335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31D19FE-8F02-4EF4-85B1-A71A55351A4E}"/>
              </a:ext>
            </a:extLst>
          </p:cNvPr>
          <p:cNvCxnSpPr>
            <a:cxnSpLocks/>
            <a:stCxn id="2" idx="1"/>
            <a:endCxn id="53" idx="6"/>
          </p:cNvCxnSpPr>
          <p:nvPr/>
        </p:nvCxnSpPr>
        <p:spPr>
          <a:xfrm rot="10800000" flipV="1">
            <a:off x="3538600" y="1174013"/>
            <a:ext cx="416471" cy="14122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0903B440-0CF0-477A-ADBB-930A2B3EB7DA}"/>
              </a:ext>
            </a:extLst>
          </p:cNvPr>
          <p:cNvCxnSpPr>
            <a:cxnSpLocks/>
            <a:stCxn id="2" idx="1"/>
            <a:endCxn id="57" idx="6"/>
          </p:cNvCxnSpPr>
          <p:nvPr/>
        </p:nvCxnSpPr>
        <p:spPr>
          <a:xfrm rot="10800000" flipV="1">
            <a:off x="3551424" y="1174012"/>
            <a:ext cx="403647" cy="1870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C6C246A-FC96-4221-8421-D2A0392AFA2E}"/>
              </a:ext>
            </a:extLst>
          </p:cNvPr>
          <p:cNvCxnSpPr>
            <a:cxnSpLocks/>
            <a:stCxn id="2" idx="1"/>
            <a:endCxn id="56" idx="6"/>
          </p:cNvCxnSpPr>
          <p:nvPr/>
        </p:nvCxnSpPr>
        <p:spPr>
          <a:xfrm rot="10800000" flipV="1">
            <a:off x="3551424" y="1174012"/>
            <a:ext cx="403647" cy="23396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AE28463-0860-478C-9ABD-33C67BC3D387}"/>
              </a:ext>
            </a:extLst>
          </p:cNvPr>
          <p:cNvCxnSpPr>
            <a:cxnSpLocks/>
            <a:stCxn id="2" idx="1"/>
            <a:endCxn id="55" idx="6"/>
          </p:cNvCxnSpPr>
          <p:nvPr/>
        </p:nvCxnSpPr>
        <p:spPr>
          <a:xfrm rot="10800000" flipV="1">
            <a:off x="3551424" y="1174012"/>
            <a:ext cx="403647" cy="28083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79DEF403-975E-4D53-AA2E-D5FB0417D405}"/>
              </a:ext>
            </a:extLst>
          </p:cNvPr>
          <p:cNvCxnSpPr>
            <a:cxnSpLocks/>
            <a:stCxn id="2" idx="1"/>
            <a:endCxn id="54" idx="6"/>
          </p:cNvCxnSpPr>
          <p:nvPr/>
        </p:nvCxnSpPr>
        <p:spPr>
          <a:xfrm rot="10800000" flipV="1">
            <a:off x="3551424" y="1174013"/>
            <a:ext cx="403647" cy="32870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0462BD2-47E4-4B79-9453-8FA948F68D73}"/>
              </a:ext>
            </a:extLst>
          </p:cNvPr>
          <p:cNvCxnSpPr>
            <a:cxnSpLocks/>
            <a:stCxn id="2" idx="1"/>
            <a:endCxn id="59" idx="6"/>
          </p:cNvCxnSpPr>
          <p:nvPr/>
        </p:nvCxnSpPr>
        <p:spPr>
          <a:xfrm rot="10800000" flipV="1">
            <a:off x="3551424" y="1174012"/>
            <a:ext cx="403647" cy="37749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2A9ECBB1-3248-4876-8F7D-95305A7FD3F9}"/>
              </a:ext>
            </a:extLst>
          </p:cNvPr>
          <p:cNvCxnSpPr>
            <a:cxnSpLocks/>
            <a:stCxn id="2" idx="1"/>
            <a:endCxn id="60" idx="6"/>
          </p:cNvCxnSpPr>
          <p:nvPr/>
        </p:nvCxnSpPr>
        <p:spPr>
          <a:xfrm rot="10800000" flipV="1">
            <a:off x="3545822" y="1174013"/>
            <a:ext cx="409248" cy="42571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3FEC7DB-68A4-48E0-A9E1-9A786BB46A69}"/>
              </a:ext>
            </a:extLst>
          </p:cNvPr>
          <p:cNvSpPr/>
          <p:nvPr/>
        </p:nvSpPr>
        <p:spPr>
          <a:xfrm>
            <a:off x="4987628" y="908720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A232497-C3C1-42BF-9633-3C958BF3B923}"/>
              </a:ext>
            </a:extLst>
          </p:cNvPr>
          <p:cNvSpPr/>
          <p:nvPr/>
        </p:nvSpPr>
        <p:spPr>
          <a:xfrm>
            <a:off x="6389902" y="933485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7B9CF71-67E5-4E53-AB3E-2D9446D6F793}"/>
              </a:ext>
            </a:extLst>
          </p:cNvPr>
          <p:cNvSpPr txBox="1"/>
          <p:nvPr/>
        </p:nvSpPr>
        <p:spPr>
          <a:xfrm>
            <a:off x="3926526" y="1559926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속성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74F1D64-28CB-4576-ABC1-2A76D4429781}"/>
              </a:ext>
            </a:extLst>
          </p:cNvPr>
          <p:cNvSpPr/>
          <p:nvPr/>
        </p:nvSpPr>
        <p:spPr>
          <a:xfrm>
            <a:off x="4013391" y="1916538"/>
            <a:ext cx="2737553" cy="1449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스펙정보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학교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전공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학점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토익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토스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 err="1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오픽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자격증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연수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인턴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의 속성을 가진다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스펙정보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식별을 위해 유일해야 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제외한 속성들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학교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전공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학점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토익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토스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 err="1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오픽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자격증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연수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인턴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 추천기업 계산을 위해 사용된다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FE9DDF8-A993-4AFB-9322-CB23AC3E284F}"/>
              </a:ext>
            </a:extLst>
          </p:cNvPr>
          <p:cNvSpPr txBox="1"/>
          <p:nvPr/>
        </p:nvSpPr>
        <p:spPr>
          <a:xfrm>
            <a:off x="3926526" y="35200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66FF99"/>
                </a:solidFill>
                <a:latin typeface="나눔고딕 ExtraBold" pitchFamily="50" charset="-127"/>
                <a:ea typeface="나눔고딕 ExtraBold" pitchFamily="50" charset="-127"/>
              </a:rPr>
              <a:t>관계</a:t>
            </a:r>
            <a:endParaRPr lang="en-US" altLang="ko-KR" sz="1200" b="1" kern="0" spc="-30" dirty="0">
              <a:solidFill>
                <a:srgbClr val="66FF99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B81C753-BBC1-4DAA-AD7B-9CEF59D52A4E}"/>
              </a:ext>
            </a:extLst>
          </p:cNvPr>
          <p:cNvSpPr/>
          <p:nvPr/>
        </p:nvSpPr>
        <p:spPr>
          <a:xfrm>
            <a:off x="4013391" y="3876644"/>
            <a:ext cx="3300385" cy="295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스펙정보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사용자에 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포함된다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B68317-7233-44FE-ABC2-706BD6DC2E65}"/>
              </a:ext>
            </a:extLst>
          </p:cNvPr>
          <p:cNvSpPr txBox="1"/>
          <p:nvPr/>
        </p:nvSpPr>
        <p:spPr>
          <a:xfrm>
            <a:off x="2411760" y="6103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스펙정보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F8254AD-408D-4BAA-A6CB-4122A7984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05000"/>
      </p:ext>
    </p:extLst>
  </p:cSld>
  <p:clrMapOvr>
    <a:masterClrMapping/>
  </p:clrMapOvr>
  <p:transition advTm="95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5" x="5245100" y="1028700"/>
          <p14:tracePt t="446" x="5229225" y="949325"/>
          <p14:tracePt t="482" x="5237163" y="836613"/>
          <p14:tracePt t="837" x="5213350" y="836613"/>
          <p14:tracePt t="848" x="5149850" y="836613"/>
          <p14:tracePt t="861" x="5070475" y="836613"/>
          <p14:tracePt t="865" x="4983163" y="836613"/>
          <p14:tracePt t="871" x="4910138" y="836613"/>
          <p14:tracePt t="885" x="4814888" y="836613"/>
          <p14:tracePt t="887" x="4735513" y="836613"/>
          <p14:tracePt t="902" x="4664075" y="836613"/>
          <p14:tracePt t="902" x="4608513" y="836613"/>
          <p14:tracePt t="910" x="4559300" y="836613"/>
          <p14:tracePt t="920" x="4519613" y="836613"/>
          <p14:tracePt t="926" x="4487863" y="836613"/>
          <p14:tracePt t="937" x="4464050" y="836613"/>
          <p14:tracePt t="943" x="4432300" y="820738"/>
          <p14:tracePt t="951" x="4400550" y="820738"/>
          <p14:tracePt t="959" x="4352925" y="812800"/>
          <p14:tracePt t="968" x="4321175" y="812800"/>
          <p14:tracePt t="973" x="4289425" y="812800"/>
          <p14:tracePt t="984" x="4249738" y="812800"/>
          <p14:tracePt t="990" x="4233863" y="812800"/>
          <p14:tracePt t="1002" x="4217988" y="812800"/>
          <p14:tracePt t="1006" x="4210050" y="812800"/>
          <p14:tracePt t="1019" x="4200525" y="812800"/>
          <p14:tracePt t="1022" x="4184650" y="812800"/>
          <p14:tracePt t="1035" x="4176713" y="812800"/>
          <p14:tracePt t="1039" x="4168775" y="812800"/>
          <p14:tracePt t="1051" x="4152900" y="812800"/>
          <p14:tracePt t="1056" x="4129088" y="812800"/>
          <p14:tracePt t="1069" x="4105275" y="812800"/>
          <p14:tracePt t="1073" x="4089400" y="812800"/>
          <p14:tracePt t="1084" x="4073525" y="804863"/>
          <p14:tracePt t="1086" x="4065588" y="804863"/>
          <p14:tracePt t="1205" x="4049713" y="812800"/>
          <p14:tracePt t="1214" x="4049713" y="828675"/>
          <p14:tracePt t="1221" x="4049713" y="852488"/>
          <p14:tracePt t="1237" x="4041775" y="893763"/>
          <p14:tracePt t="1238" x="4041775" y="941388"/>
          <p14:tracePt t="1252" x="4033838" y="989013"/>
          <p14:tracePt t="1256" x="4033838" y="1028700"/>
          <p14:tracePt t="1268" x="4017963" y="1084263"/>
          <p14:tracePt t="1272" x="4010025" y="1139825"/>
          <p14:tracePt t="1285" x="4010025" y="1187450"/>
          <p14:tracePt t="1288" x="3994150" y="1228725"/>
          <p14:tracePt t="1304" x="3986213" y="1284288"/>
          <p14:tracePt t="1310" x="3986213" y="1292225"/>
          <p14:tracePt t="1320" x="3986213" y="1308100"/>
          <p14:tracePt t="1327" x="3986213" y="1323975"/>
          <p14:tracePt t="1336" x="3986213" y="1331913"/>
          <p14:tracePt t="1413" x="3986213" y="1339850"/>
          <p14:tracePt t="1422" x="3994150" y="1347788"/>
          <p14:tracePt t="1439" x="4017963" y="1347788"/>
          <p14:tracePt t="1450" x="4065588" y="1347788"/>
          <p14:tracePt t="1457" x="4121150" y="1355725"/>
          <p14:tracePt t="1469" x="4168775" y="1355725"/>
          <p14:tracePt t="1470" x="4225925" y="1371600"/>
          <p14:tracePt t="1484" x="4289425" y="1379538"/>
          <p14:tracePt t="1485" x="4464050" y="1403350"/>
          <p14:tracePt t="1505" x="4648200" y="1427163"/>
          <p14:tracePt t="1510" x="4759325" y="1427163"/>
          <p14:tracePt t="1519" x="4830763" y="1435100"/>
          <p14:tracePt t="1527" x="4910138" y="1435100"/>
          <p14:tracePt t="1537" x="4975225" y="1435100"/>
          <p14:tracePt t="1544" x="5030788" y="1435100"/>
          <p14:tracePt t="1552" x="5062538" y="1435100"/>
          <p14:tracePt t="1560" x="5070475" y="1435100"/>
          <p14:tracePt t="1569" x="5078413" y="1435100"/>
          <p14:tracePt t="1573" x="5086350" y="1435100"/>
          <p14:tracePt t="1589" x="5094288" y="1435100"/>
          <p14:tracePt t="1621" x="5102225" y="1435100"/>
          <p14:tracePt t="1631" x="5110163" y="1411288"/>
          <p14:tracePt t="1639" x="5118100" y="1395413"/>
          <p14:tracePt t="1652" x="5118100" y="1363663"/>
          <p14:tracePt t="1655" x="5133975" y="1323975"/>
          <p14:tracePt t="1668" x="5133975" y="1292225"/>
          <p14:tracePt t="1672" x="5133975" y="1236663"/>
          <p14:tracePt t="1685" x="5133975" y="1139825"/>
          <p14:tracePt t="1686" x="5118100" y="1076325"/>
          <p14:tracePt t="1695" x="5118100" y="1052513"/>
          <p14:tracePt t="1706" x="5110163" y="1020763"/>
          <p14:tracePt t="1710" x="5102225" y="1004888"/>
          <p14:tracePt t="1718" x="5086350" y="973138"/>
          <p14:tracePt t="1727" x="5070475" y="933450"/>
          <p14:tracePt t="1736" x="5070475" y="901700"/>
          <p14:tracePt t="1743" x="5070475" y="877888"/>
          <p14:tracePt t="1752" x="5070475" y="844550"/>
          <p14:tracePt t="1761" x="5070475" y="828675"/>
          <p14:tracePt t="1770" x="5070475" y="820738"/>
          <p14:tracePt t="1806" x="5062538" y="812800"/>
          <p14:tracePt t="1824" x="5054600" y="812800"/>
          <p14:tracePt t="1840" x="5046663" y="812800"/>
          <p14:tracePt t="1853" x="5038725" y="812800"/>
          <p14:tracePt t="1853" x="5022850" y="820738"/>
          <p14:tracePt t="1879" x="5014913" y="828675"/>
          <p14:tracePt t="1887" x="4983163" y="828675"/>
          <p14:tracePt t="1895" x="4933950" y="828675"/>
          <p14:tracePt t="1906" x="4870450" y="828675"/>
          <p14:tracePt t="1910" x="4814888" y="828675"/>
          <p14:tracePt t="1919" x="4759325" y="828675"/>
          <p14:tracePt t="1927" x="4511675" y="828675"/>
          <p14:tracePt t="1937" x="4408488" y="828675"/>
          <p14:tracePt t="1944" x="4329113" y="828675"/>
          <p14:tracePt t="1953" x="4257675" y="828675"/>
          <p14:tracePt t="1960" x="4210050" y="828675"/>
          <p14:tracePt t="1970" x="4144963" y="828675"/>
          <p14:tracePt t="1973" x="4097338" y="828675"/>
          <p14:tracePt t="1991" x="4065588" y="828675"/>
          <p14:tracePt t="2004" x="4041775" y="828675"/>
          <p14:tracePt t="2006" x="4017963" y="828675"/>
          <p14:tracePt t="2023" x="3970338" y="828675"/>
          <p14:tracePt t="2036" x="3954463" y="828675"/>
          <p14:tracePt t="2056" x="3914775" y="844550"/>
          <p14:tracePt t="2070" x="3906838" y="844550"/>
          <p14:tracePt t="2701" x="3890963" y="844550"/>
          <p14:tracePt t="2733" x="3890963" y="862013"/>
          <p14:tracePt t="2751" x="3906838" y="885825"/>
          <p14:tracePt t="2760" x="3922713" y="893763"/>
          <p14:tracePt t="2767" x="3946525" y="901700"/>
          <p14:tracePt t="2778" x="3994150" y="925513"/>
          <p14:tracePt t="2788" x="4041775" y="925513"/>
          <p14:tracePt t="2792" x="4097338" y="941388"/>
          <p14:tracePt t="2799" x="4152900" y="941388"/>
          <p14:tracePt t="2808" x="4210050" y="941388"/>
          <p14:tracePt t="2823" x="4313238" y="941388"/>
          <p14:tracePt t="2836" x="4464050" y="941388"/>
          <p14:tracePt t="2840" x="4551363" y="941388"/>
          <p14:tracePt t="2852" x="4656138" y="941388"/>
          <p14:tracePt t="2854" x="4806950" y="941388"/>
          <p14:tracePt t="2863" x="5006975" y="941388"/>
          <p14:tracePt t="2874" x="5205413" y="941388"/>
          <p14:tracePt t="2879" x="5365750" y="941388"/>
          <p14:tracePt t="2892" x="5540375" y="941388"/>
          <p14:tracePt t="2894" x="5676900" y="941388"/>
          <p14:tracePt t="2913" x="5915025" y="949325"/>
          <p14:tracePt t="2923" x="6002338" y="949325"/>
          <p14:tracePt t="2925" x="6091238" y="973138"/>
          <p14:tracePt t="2942" x="6210300" y="973138"/>
          <p14:tracePt t="2970" x="6289675" y="973138"/>
          <p14:tracePt t="2973" x="6305550" y="973138"/>
          <p14:tracePt t="2993" x="6329363" y="973138"/>
          <p14:tracePt t="3002" x="6345238" y="973138"/>
          <p14:tracePt t="3012" x="6369050" y="957263"/>
          <p14:tracePt t="3013" x="6384925" y="957263"/>
          <p14:tracePt t="3027" x="6410325" y="957263"/>
          <p14:tracePt t="3031" x="6434138" y="949325"/>
          <p14:tracePt t="3042" x="6450013" y="941388"/>
          <p14:tracePt t="3072" x="6450013" y="925513"/>
          <p14:tracePt t="3094" x="6450013" y="901700"/>
          <p14:tracePt t="3112" x="6450013" y="893763"/>
          <p14:tracePt t="3126" x="6402388" y="869950"/>
          <p14:tracePt t="3136" x="6369050" y="862013"/>
          <p14:tracePt t="3145" x="6321425" y="852488"/>
          <p14:tracePt t="3155" x="6257925" y="836613"/>
          <p14:tracePt t="3158" x="6202363" y="820738"/>
          <p14:tracePt t="3175" x="6091238" y="812800"/>
          <p14:tracePt t="3184" x="6043613" y="804863"/>
          <p14:tracePt t="3195" x="6018213" y="804863"/>
          <p14:tracePt t="3208" x="5978525" y="796925"/>
          <p14:tracePt t="3241" x="5978525" y="788988"/>
          <p14:tracePt t="3259" x="6059488" y="788988"/>
          <p14:tracePt t="3264" x="6170613" y="812800"/>
          <p14:tracePt t="3277" x="6376988" y="844550"/>
          <p14:tracePt t="3287" x="6497638" y="862013"/>
          <p14:tracePt t="3305" x="6784975" y="893763"/>
          <p14:tracePt t="3314" x="6975475" y="925513"/>
          <p14:tracePt t="3327" x="7094538" y="933450"/>
          <p14:tracePt t="3333" x="7373938" y="957263"/>
          <p14:tracePt t="3346" x="7461250" y="957263"/>
          <p14:tracePt t="3352" x="7510463" y="957263"/>
          <p14:tracePt t="3365" x="7581900" y="957263"/>
          <p14:tracePt t="3375" x="7645400" y="957263"/>
          <p14:tracePt t="3395" x="7661275" y="957263"/>
          <p14:tracePt t="3408" x="7732713" y="957263"/>
          <p14:tracePt t="3427" x="7756525" y="957263"/>
          <p14:tracePt t="3436" x="7835900" y="965200"/>
          <p14:tracePt t="3440" x="7859713" y="981075"/>
          <p14:tracePt t="3453" x="7893050" y="981075"/>
          <p14:tracePt t="3454" x="7916863" y="989013"/>
          <p14:tracePt t="3462" x="7940675" y="989013"/>
          <p14:tracePt t="3470" x="7948613" y="989013"/>
          <p14:tracePt t="3495" x="7956550" y="996950"/>
          <p14:tracePt t="3511" x="7956550" y="1028700"/>
          <p14:tracePt t="3520" x="7956550" y="1076325"/>
          <p14:tracePt t="3525" x="7956550" y="1123950"/>
          <p14:tracePt t="3535" x="7956550" y="1195388"/>
          <p14:tracePt t="3542" x="7956550" y="1252538"/>
          <p14:tracePt t="3554" x="7956550" y="1284288"/>
          <p14:tracePt t="3557" x="7956550" y="1339850"/>
          <p14:tracePt t="3570" x="7932738" y="1363663"/>
          <p14:tracePt t="3574" x="7908925" y="1387475"/>
          <p14:tracePt t="3587" x="7893050" y="1403350"/>
          <p14:tracePt t="3591" x="7859713" y="1443038"/>
          <p14:tracePt t="3603" x="7812088" y="1506538"/>
          <p14:tracePt t="3607" x="7780338" y="1555750"/>
          <p14:tracePt t="3619" x="7740650" y="1603375"/>
          <p14:tracePt t="3624" x="7716838" y="1651000"/>
          <p14:tracePt t="3636" x="7700963" y="1690688"/>
          <p14:tracePt t="3639" x="7677150" y="1706563"/>
          <p14:tracePt t="3653" x="7653338" y="1714500"/>
          <p14:tracePt t="3653" x="7629525" y="1730375"/>
          <p14:tracePt t="3663" x="7581900" y="1738313"/>
          <p14:tracePt t="3671" x="7534275" y="1738313"/>
          <p14:tracePt t="3679" x="7493000" y="1738313"/>
          <p14:tracePt t="3691" x="7437438" y="1738313"/>
          <p14:tracePt t="3693" x="7381875" y="1738313"/>
          <p14:tracePt t="3703" x="7215188" y="1738313"/>
          <p14:tracePt t="3712" x="7135813" y="1738313"/>
          <p14:tracePt t="3721" x="7023100" y="1730375"/>
          <p14:tracePt t="3725" x="6880225" y="1706563"/>
          <p14:tracePt t="3736" x="6664325" y="1666875"/>
          <p14:tracePt t="3741" x="6426200" y="1611313"/>
          <p14:tracePt t="3753" x="6194425" y="1571625"/>
          <p14:tracePt t="3757" x="5978525" y="1538288"/>
          <p14:tracePt t="3770" x="5780088" y="1538288"/>
          <p14:tracePt t="3774" x="5651500" y="1514475"/>
          <p14:tracePt t="3790" x="5540375" y="1506538"/>
          <p14:tracePt t="3791" x="5437188" y="1506538"/>
          <p14:tracePt t="3803" x="5357813" y="1506538"/>
          <p14:tracePt t="3807" x="5284788" y="1506538"/>
          <p14:tracePt t="3822" x="5213350" y="1506538"/>
          <p14:tracePt t="3824" x="5157788" y="1506538"/>
          <p14:tracePt t="3836" x="5094288" y="1506538"/>
          <p14:tracePt t="3839" x="5038725" y="1506538"/>
          <p14:tracePt t="3846" x="4975225" y="1506538"/>
          <p14:tracePt t="3857" x="4933950" y="1506538"/>
          <p14:tracePt t="3862" x="4910138" y="1506538"/>
          <p14:tracePt t="3870" x="4886325" y="1506538"/>
          <p14:tracePt t="3878" x="4854575" y="1506538"/>
          <p14:tracePt t="3887" x="4838700" y="1506538"/>
          <p14:tracePt t="3895" x="4822825" y="1506538"/>
          <p14:tracePt t="3908" x="4814888" y="1506538"/>
          <p14:tracePt t="3909" x="4799013" y="1506538"/>
          <p14:tracePt t="3920" x="4791075" y="1506538"/>
          <p14:tracePt t="3928" x="4775200" y="1506538"/>
          <p14:tracePt t="3940" x="4767263" y="1506538"/>
          <p14:tracePt t="3997" x="4759325" y="1506538"/>
          <p14:tracePt t="4015" x="4751388" y="1506538"/>
          <p14:tracePt t="4021" x="4743450" y="1506538"/>
          <p14:tracePt t="4046" x="4719638" y="1522413"/>
          <p14:tracePt t="4054" x="4703763" y="1522413"/>
          <p14:tracePt t="4067" x="4679950" y="1530350"/>
          <p14:tracePt t="4080" x="4656138" y="1538288"/>
          <p14:tracePt t="4089" x="4608513" y="1538288"/>
          <p14:tracePt t="4093" x="4559300" y="1538288"/>
          <p14:tracePt t="4106" x="4519613" y="1538288"/>
          <p14:tracePt t="4109" x="4464050" y="1538288"/>
          <p14:tracePt t="4117" x="4424363" y="1538288"/>
          <p14:tracePt t="4132" x="4368800" y="1538288"/>
          <p14:tracePt t="4138" x="4257675" y="1538288"/>
          <p14:tracePt t="4148" x="4217988" y="1538288"/>
          <p14:tracePt t="4157" x="4089400" y="1514475"/>
          <p14:tracePt t="4179" x="4049713" y="1514475"/>
          <p14:tracePt t="4187" x="3986213" y="1498600"/>
          <p14:tracePt t="4191" x="3954463" y="1490663"/>
          <p14:tracePt t="4212" x="3914775" y="1474788"/>
          <p14:tracePt t="4224" x="3810000" y="1450975"/>
          <p14:tracePt t="4238" x="3778250" y="1443038"/>
          <p14:tracePt t="4248" x="3762375" y="1443038"/>
          <p14:tracePt t="4258" x="3746500" y="1443038"/>
          <p14:tracePt t="4262" x="3722688" y="1443038"/>
          <p14:tracePt t="4271" x="3706813" y="1443038"/>
          <p14:tracePt t="4279" x="3690938" y="1443038"/>
          <p14:tracePt t="4287" x="3675063" y="1443038"/>
          <p14:tracePt t="4296" x="3667125" y="1443038"/>
          <p14:tracePt t="4309" x="3651250" y="1443038"/>
          <p14:tracePt t="4365" x="3643313" y="1443038"/>
          <p14:tracePt t="4389" x="3627438" y="1435100"/>
          <p14:tracePt t="4399" x="3627438" y="1419225"/>
          <p14:tracePt t="4405" x="3627438" y="1411288"/>
          <p14:tracePt t="4424" x="3627438" y="1379538"/>
          <p14:tracePt t="4431" x="3627438" y="1355725"/>
          <p14:tracePt t="4442" x="3627438" y="1339850"/>
          <p14:tracePt t="4446" x="3627438" y="1316038"/>
          <p14:tracePt t="4453" x="3619500" y="1284288"/>
          <p14:tracePt t="4465" x="3619500" y="1268413"/>
          <p14:tracePt t="4471" x="3619500" y="1244600"/>
          <p14:tracePt t="4482" x="3611563" y="1236663"/>
          <p14:tracePt t="4492" x="3603625" y="1228725"/>
          <p14:tracePt t="4512" x="3603625" y="1212850"/>
          <p14:tracePt t="4559" x="3603625" y="1195388"/>
          <p14:tracePt t="4575" x="3603625" y="1187450"/>
          <p14:tracePt t="4607" x="3611563" y="1187450"/>
          <p14:tracePt t="4623" x="3611563" y="1179513"/>
          <p14:tracePt t="4630" x="3611563" y="1163638"/>
          <p14:tracePt t="4725" x="3619500" y="1163638"/>
          <p14:tracePt t="4733" x="3619500" y="1155700"/>
          <p14:tracePt t="4746" x="3627438" y="1155700"/>
          <p14:tracePt t="4767" x="3635375" y="1147763"/>
          <p14:tracePt t="4775" x="3635375" y="1139825"/>
          <p14:tracePt t="4807" x="3635375" y="1131888"/>
          <p14:tracePt t="4973" x="3635375" y="1123950"/>
          <p14:tracePt t="4982" x="3619500" y="1108075"/>
          <p14:tracePt t="4989" x="3611563" y="1108075"/>
          <p14:tracePt t="5005" x="3595688" y="1100138"/>
          <p14:tracePt t="5006" x="3579813" y="1100138"/>
          <p14:tracePt t="5021" x="3563938" y="1100138"/>
          <p14:tracePt t="5030" x="3556000" y="1100138"/>
          <p14:tracePt t="5055" x="3548063" y="1100138"/>
          <p14:tracePt t="5072" x="3532188" y="1100138"/>
          <p14:tracePt t="5080" x="3516313" y="1100138"/>
          <p14:tracePt t="5105" x="3500438" y="1100138"/>
          <p14:tracePt t="5132" x="3492500" y="1100138"/>
          <p14:tracePt t="5136" x="3476625" y="1100138"/>
          <p14:tracePt t="5147" x="3451225" y="1100138"/>
          <p14:tracePt t="5150" x="3427413" y="1092200"/>
          <p14:tracePt t="5158" x="3395663" y="1084263"/>
          <p14:tracePt t="5180" x="3355975" y="1076325"/>
          <p14:tracePt t="5190" x="3260725" y="1036638"/>
          <p14:tracePt t="5191" x="3213100" y="1036638"/>
          <p14:tracePt t="5223" x="3157538" y="1020763"/>
          <p14:tracePt t="5229" x="2909888" y="1020763"/>
          <p14:tracePt t="5237" x="2854325" y="1020763"/>
          <p14:tracePt t="5262" x="2774950" y="1020763"/>
          <p14:tracePt t="5268" x="2638425" y="1020763"/>
          <p14:tracePt t="5269" x="2582863" y="1020763"/>
          <p14:tracePt t="5295" x="2511425" y="1020763"/>
          <p14:tracePt t="5301" x="2455863" y="1028700"/>
          <p14:tracePt t="5301" x="2439988" y="1036638"/>
          <p14:tracePt t="5329" x="2416175" y="1076325"/>
          <p14:tracePt t="5335" x="2359025" y="1195388"/>
          <p14:tracePt t="5362" x="2359025" y="1244600"/>
          <p14:tracePt t="5367" x="2408238" y="1316038"/>
          <p14:tracePt t="5396" x="2424113" y="1316038"/>
          <p14:tracePt t="5401" x="2559050" y="1316038"/>
          <p14:tracePt t="5429" x="2614613" y="1316038"/>
          <p14:tracePt t="5434" x="2909888" y="1316038"/>
          <p14:tracePt t="5462" x="2981325" y="1308100"/>
          <p14:tracePt t="5467" x="3292475" y="1195388"/>
          <p14:tracePt t="5469" x="3340100" y="1171575"/>
          <p14:tracePt t="5496" x="3355975" y="1147763"/>
          <p14:tracePt t="5501" x="3403600" y="1100138"/>
          <p14:tracePt t="5529" x="3411538" y="1100138"/>
          <p14:tracePt t="5534" x="3419475" y="1076325"/>
          <p14:tracePt t="5562" x="3419475" y="1068388"/>
          <p14:tracePt t="5568" x="3395663" y="989013"/>
          <p14:tracePt t="5596" x="3371850" y="973138"/>
          <p14:tracePt t="5601" x="3300413" y="949325"/>
          <p14:tracePt t="5629" x="3276600" y="949325"/>
          <p14:tracePt t="5634" x="3221038" y="949325"/>
          <p14:tracePt t="5637" x="3197225" y="949325"/>
          <p14:tracePt t="5662" x="3173413" y="949325"/>
          <p14:tracePt t="5668" x="3125788" y="957263"/>
          <p14:tracePt t="5669" x="3100388" y="989013"/>
          <p14:tracePt t="5696" x="3068638" y="1012825"/>
          <p14:tracePt t="5702" x="2981325" y="1092200"/>
          <p14:tracePt t="5729" x="2965450" y="1108075"/>
          <p14:tracePt t="5734" x="2949575" y="1147763"/>
          <p14:tracePt t="5762" x="2949575" y="1155700"/>
          <p14:tracePt t="5768" x="2933700" y="1187450"/>
          <p14:tracePt t="5796" x="2933700" y="1212850"/>
          <p14:tracePt t="5801" x="2909888" y="1252538"/>
          <p14:tracePt t="5829" x="2909888" y="1268413"/>
          <p14:tracePt t="5834" x="2894013" y="1284288"/>
          <p14:tracePt t="5896" x="2886075" y="1284288"/>
          <p14:tracePt t="5902" x="2878138" y="1300163"/>
          <p14:tracePt t="5929" x="2862263" y="1300163"/>
          <p14:tracePt t="5935" x="2806700" y="1331913"/>
          <p14:tracePt t="5963" x="2790825" y="1331913"/>
          <p14:tracePt t="5968" x="2759075" y="1331913"/>
          <p14:tracePt t="5996" x="2751138" y="1339850"/>
          <p14:tracePt t="6029" x="2733675" y="1347788"/>
          <p14:tracePt t="6035" x="2701925" y="1411288"/>
          <p14:tracePt t="6063" x="2693988" y="1450975"/>
          <p14:tracePt t="6068" x="2630488" y="1611313"/>
          <p14:tracePt t="6069" x="2566988" y="1898650"/>
          <p14:tracePt t="6096" x="2535238" y="2033588"/>
          <p14:tracePt t="6101" x="2527300" y="2400300"/>
          <p14:tracePt t="6129" x="2527300" y="2511425"/>
          <p14:tracePt t="6134" x="2527300" y="2782888"/>
          <p14:tracePt t="6163" x="2527300" y="2878138"/>
          <p14:tracePt t="6168" x="2566988" y="3205163"/>
          <p14:tracePt t="6196" x="2582863" y="3349625"/>
          <p14:tracePt t="6201" x="2646363" y="3716338"/>
          <p14:tracePt t="6230" x="2654300" y="3835400"/>
          <p14:tracePt t="6235" x="2701925" y="4225925"/>
          <p14:tracePt t="6237" x="2709863" y="4338638"/>
          <p14:tracePt t="6263" x="2709863" y="4449763"/>
          <p14:tracePt t="6268" x="2709863" y="4657725"/>
          <p14:tracePt t="6268" x="2709863" y="4760913"/>
          <p14:tracePt t="6297" x="2709863" y="4895850"/>
          <p14:tracePt t="6303" x="2709863" y="5230813"/>
          <p14:tracePt t="6329" x="2709863" y="5327650"/>
          <p14:tracePt t="6335" x="2709863" y="5557838"/>
          <p14:tracePt t="6363" x="2709863" y="5653088"/>
          <p14:tracePt t="6368" x="2709863" y="5916613"/>
          <p14:tracePt t="6396" x="2709863" y="5988050"/>
          <p14:tracePt t="6401" x="2709863" y="6108700"/>
          <p14:tracePt t="6430" x="2709863" y="6124575"/>
          <p14:tracePt t="6435" x="2709863" y="6132513"/>
          <p14:tracePt t="6463" x="2725738" y="6140450"/>
          <p14:tracePt t="6468" x="2733675" y="6140450"/>
          <p14:tracePt t="6530" x="2741613" y="6140450"/>
          <p14:tracePt t="6563" x="2751138" y="6132513"/>
          <p14:tracePt t="6567" x="2822575" y="6124575"/>
          <p14:tracePt t="6596" x="2846388" y="6124575"/>
          <p14:tracePt t="6599" x="2941638" y="6108700"/>
          <p14:tracePt t="6630" x="2965450" y="6108700"/>
          <p14:tracePt t="6633" x="3125788" y="6069013"/>
          <p14:tracePt t="6637" x="3189288" y="6029325"/>
          <p14:tracePt t="6663" x="3236913" y="6013450"/>
          <p14:tracePt t="6668" x="3387725" y="5988050"/>
          <p14:tracePt t="6669" x="3411538" y="5988050"/>
          <p14:tracePt t="6697" x="3435350" y="5988050"/>
          <p14:tracePt t="6702" x="3476625" y="5980113"/>
          <p14:tracePt t="6730" x="3492500" y="5980113"/>
          <p14:tracePt t="6735" x="3524250" y="5948363"/>
          <p14:tracePt t="6763" x="3548063" y="5908675"/>
          <p14:tracePt t="6769" x="3611563" y="5734050"/>
          <p14:tracePt t="6797" x="3635375" y="5470525"/>
          <p14:tracePt t="6802" x="3635375" y="5000625"/>
          <p14:tracePt t="6830" x="3635375" y="4800600"/>
          <p14:tracePt t="6835" x="3635375" y="4130675"/>
          <p14:tracePt t="6837" x="3635375" y="3930650"/>
          <p14:tracePt t="6863" x="3635375" y="3756025"/>
          <p14:tracePt t="6869" x="3635375" y="3197225"/>
          <p14:tracePt t="6897" x="3635375" y="3078163"/>
          <p14:tracePt t="6903" x="3635375" y="2743200"/>
          <p14:tracePt t="6930" x="3635375" y="2655888"/>
          <p14:tracePt t="6935" x="3619500" y="2463800"/>
          <p14:tracePt t="6963" x="3611563" y="2424113"/>
          <p14:tracePt t="6969" x="3611563" y="2344738"/>
          <p14:tracePt t="6997" x="3619500" y="2312988"/>
          <p14:tracePt t="7002" x="3619500" y="2200275"/>
          <p14:tracePt t="7030" x="3619500" y="2168525"/>
          <p14:tracePt t="7035" x="3619500" y="2057400"/>
          <p14:tracePt t="7037" x="3619500" y="2025650"/>
          <p14:tracePt t="7065" x="3619500" y="2001838"/>
          <p14:tracePt t="7069" x="3619500" y="1833563"/>
          <p14:tracePt t="7097" x="3619500" y="1778000"/>
          <p14:tracePt t="7102" x="3619500" y="1458913"/>
          <p14:tracePt t="7130" x="3619500" y="1419225"/>
          <p14:tracePt t="7135" x="3635375" y="1379538"/>
          <p14:tracePt t="7237" x="3635375" y="1363663"/>
          <p14:tracePt t="7245" x="3643313" y="1347788"/>
          <p14:tracePt t="7255" x="3643313" y="1331913"/>
          <p14:tracePt t="7264" x="3651250" y="1292225"/>
          <p14:tracePt t="7269" x="3651250" y="1276350"/>
          <p14:tracePt t="7297" x="3667125" y="1236663"/>
          <p14:tracePt t="7302" x="3667125" y="1187450"/>
          <p14:tracePt t="7330" x="3675063" y="1179513"/>
          <p14:tracePt t="7364" x="3683000" y="1171575"/>
          <p14:tracePt t="7397" x="3683000" y="1163638"/>
          <p14:tracePt t="7402" x="3683000" y="1155700"/>
          <p14:tracePt t="7430" x="3667125" y="1155700"/>
          <p14:tracePt t="7435" x="3563938" y="1171575"/>
          <p14:tracePt t="7436" x="3508375" y="1171575"/>
          <p14:tracePt t="7464" x="3459163" y="1195388"/>
          <p14:tracePt t="7469" x="3260725" y="1268413"/>
          <p14:tracePt t="7497" x="3213100" y="1276350"/>
          <p14:tracePt t="7502" x="3125788" y="1276350"/>
          <p14:tracePt t="7530" x="3100388" y="1276350"/>
          <p14:tracePt t="7536" x="3013075" y="1276350"/>
          <p14:tracePt t="7564" x="2981325" y="1284288"/>
          <p14:tracePt t="7569" x="2886075" y="1308100"/>
          <p14:tracePt t="7597" x="2862263" y="1316038"/>
          <p14:tracePt t="7602" x="2774950" y="1331913"/>
          <p14:tracePt t="7631" x="2751138" y="1347788"/>
          <p14:tracePt t="7636" x="2693988" y="1355725"/>
          <p14:tracePt t="7636" x="2678113" y="1363663"/>
          <p14:tracePt t="7664" x="2670175" y="1363663"/>
          <p14:tracePt t="7669" x="2662238" y="1363663"/>
          <p14:tracePt t="8396" x="2654300" y="1371600"/>
          <p14:tracePt t="8557" x="2654300" y="1355725"/>
          <p14:tracePt t="8572" x="2654300" y="1347788"/>
          <p14:tracePt t="8598" x="2662238" y="1339850"/>
          <p14:tracePt t="8805" x="2646363" y="1339850"/>
          <p14:tracePt t="8813" x="2598738" y="1339850"/>
          <p14:tracePt t="8831" x="2519363" y="1316038"/>
          <p14:tracePt t="8834" x="2239963" y="1308100"/>
          <p14:tracePt t="8837" x="2049463" y="1268413"/>
          <p14:tracePt t="8866" x="1809750" y="1228725"/>
          <p14:tracePt t="8871" x="1084263" y="1028700"/>
          <p14:tracePt t="8898" x="925513" y="973138"/>
          <p14:tracePt t="8904" x="469900" y="733425"/>
          <p14:tracePt t="8931" x="358775" y="6461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타원 53">
            <a:extLst>
              <a:ext uri="{FF2B5EF4-FFF2-40B4-BE49-F238E27FC236}">
                <a16:creationId xmlns:a16="http://schemas.microsoft.com/office/drawing/2014/main" id="{87DE50DC-3FF8-400D-982A-A33F0D936713}"/>
              </a:ext>
            </a:extLst>
          </p:cNvPr>
          <p:cNvSpPr/>
          <p:nvPr/>
        </p:nvSpPr>
        <p:spPr>
          <a:xfrm>
            <a:off x="2485610" y="4226700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자격증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493447D-197E-495D-8901-EB1AE55F2A76}"/>
              </a:ext>
            </a:extLst>
          </p:cNvPr>
          <p:cNvSpPr/>
          <p:nvPr/>
        </p:nvSpPr>
        <p:spPr>
          <a:xfrm>
            <a:off x="2485610" y="374803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오픽</a:t>
            </a:r>
            <a:endParaRPr lang="ko-KR" altLang="en-US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1C333E1-744C-437F-9879-B43A7F560931}"/>
              </a:ext>
            </a:extLst>
          </p:cNvPr>
          <p:cNvSpPr/>
          <p:nvPr/>
        </p:nvSpPr>
        <p:spPr>
          <a:xfrm>
            <a:off x="2485610" y="3279329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토스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30AD8EE-6A1E-4F23-BAC1-797BD2A68C90}"/>
              </a:ext>
            </a:extLst>
          </p:cNvPr>
          <p:cNvSpPr/>
          <p:nvPr/>
        </p:nvSpPr>
        <p:spPr>
          <a:xfrm>
            <a:off x="2485610" y="2810623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토익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A228305-8D97-4C88-9E2A-01CB97864695}"/>
              </a:ext>
            </a:extLst>
          </p:cNvPr>
          <p:cNvSpPr/>
          <p:nvPr/>
        </p:nvSpPr>
        <p:spPr>
          <a:xfrm>
            <a:off x="2472786" y="2351876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학점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8596A99-DB5D-4975-856C-65EF47FDF708}"/>
              </a:ext>
            </a:extLst>
          </p:cNvPr>
          <p:cNvSpPr/>
          <p:nvPr/>
        </p:nvSpPr>
        <p:spPr>
          <a:xfrm>
            <a:off x="2472786" y="1873211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전공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3264" y="5183361"/>
            <a:ext cx="2207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내용 제목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863CD-2386-4886-A44D-E2C8F9F76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08FF97-C238-4260-A906-2F4C47EA73AF}"/>
              </a:ext>
            </a:extLst>
          </p:cNvPr>
          <p:cNvSpPr/>
          <p:nvPr/>
        </p:nvSpPr>
        <p:spPr>
          <a:xfrm>
            <a:off x="3955070" y="939660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합격자스펙</a:t>
            </a:r>
            <a:endParaRPr lang="ko-KR" altLang="en-US" sz="14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246B3FA-A61C-4388-882F-2DB85A4AD703}"/>
              </a:ext>
            </a:extLst>
          </p:cNvPr>
          <p:cNvSpPr/>
          <p:nvPr/>
        </p:nvSpPr>
        <p:spPr>
          <a:xfrm>
            <a:off x="2472786" y="140450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학교</a:t>
            </a: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08BCFEC-F3F3-4674-8069-5A7E30A2D64F}"/>
              </a:ext>
            </a:extLst>
          </p:cNvPr>
          <p:cNvSpPr/>
          <p:nvPr/>
        </p:nvSpPr>
        <p:spPr>
          <a:xfrm>
            <a:off x="5283111" y="939660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등록한다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B62DCA3F-5777-48AE-9287-B8249A1AC598}"/>
              </a:ext>
            </a:extLst>
          </p:cNvPr>
          <p:cNvCxnSpPr>
            <a:cxnSpLocks/>
            <a:stCxn id="39" idx="1"/>
            <a:endCxn id="2" idx="3"/>
          </p:cNvCxnSpPr>
          <p:nvPr/>
        </p:nvCxnSpPr>
        <p:spPr>
          <a:xfrm rot="10800000" flipV="1">
            <a:off x="5020883" y="1170925"/>
            <a:ext cx="262228" cy="30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544B0A4-18E7-48A7-9B32-8E2C50EC19AB}"/>
              </a:ext>
            </a:extLst>
          </p:cNvPr>
          <p:cNvSpPr/>
          <p:nvPr/>
        </p:nvSpPr>
        <p:spPr>
          <a:xfrm>
            <a:off x="6617639" y="933485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2D07798-D519-4E4B-A695-4EF3D3ECE7EB}"/>
              </a:ext>
            </a:extLst>
          </p:cNvPr>
          <p:cNvCxnSpPr>
            <a:cxnSpLocks/>
            <a:stCxn id="77" idx="1"/>
            <a:endCxn id="39" idx="3"/>
          </p:cNvCxnSpPr>
          <p:nvPr/>
        </p:nvCxnSpPr>
        <p:spPr>
          <a:xfrm rot="10800000" flipV="1">
            <a:off x="6355411" y="1167838"/>
            <a:ext cx="262228" cy="30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9004713F-D5D5-48E3-9D7F-6F756DF1292C}"/>
              </a:ext>
            </a:extLst>
          </p:cNvPr>
          <p:cNvSpPr/>
          <p:nvPr/>
        </p:nvSpPr>
        <p:spPr>
          <a:xfrm>
            <a:off x="2472786" y="935799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7B9F615-13BD-44F3-B2C7-24F8508EEE22}"/>
              </a:ext>
            </a:extLst>
          </p:cNvPr>
          <p:cNvSpPr/>
          <p:nvPr/>
        </p:nvSpPr>
        <p:spPr>
          <a:xfrm>
            <a:off x="2485610" y="471465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연수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DD64DA2-A7EA-4837-BA52-62B7CB12A4AC}"/>
              </a:ext>
            </a:extLst>
          </p:cNvPr>
          <p:cNvSpPr/>
          <p:nvPr/>
        </p:nvSpPr>
        <p:spPr>
          <a:xfrm>
            <a:off x="2480009" y="5196788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인턴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63FC632-0737-4F4B-BADB-2886CB0EB480}"/>
              </a:ext>
            </a:extLst>
          </p:cNvPr>
          <p:cNvCxnSpPr>
            <a:cxnSpLocks/>
            <a:stCxn id="2" idx="1"/>
            <a:endCxn id="45" idx="6"/>
          </p:cNvCxnSpPr>
          <p:nvPr/>
        </p:nvCxnSpPr>
        <p:spPr>
          <a:xfrm rot="10800000">
            <a:off x="3538600" y="1170153"/>
            <a:ext cx="416471" cy="38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A95D983-04CA-4834-B9AC-EA6844A5DF2B}"/>
              </a:ext>
            </a:extLst>
          </p:cNvPr>
          <p:cNvCxnSpPr>
            <a:cxnSpLocks/>
            <a:stCxn id="2" idx="1"/>
            <a:endCxn id="3" idx="6"/>
          </p:cNvCxnSpPr>
          <p:nvPr/>
        </p:nvCxnSpPr>
        <p:spPr>
          <a:xfrm rot="10800000" flipV="1">
            <a:off x="3538600" y="1174012"/>
            <a:ext cx="416471" cy="4648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1B755395-8EAD-4DC8-882A-BE280C02A4A1}"/>
              </a:ext>
            </a:extLst>
          </p:cNvPr>
          <p:cNvCxnSpPr>
            <a:cxnSpLocks/>
            <a:stCxn id="2" idx="1"/>
            <a:endCxn id="52" idx="6"/>
          </p:cNvCxnSpPr>
          <p:nvPr/>
        </p:nvCxnSpPr>
        <p:spPr>
          <a:xfrm rot="10800000" flipV="1">
            <a:off x="3538600" y="1174012"/>
            <a:ext cx="416471" cy="9335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31D19FE-8F02-4EF4-85B1-A71A55351A4E}"/>
              </a:ext>
            </a:extLst>
          </p:cNvPr>
          <p:cNvCxnSpPr>
            <a:cxnSpLocks/>
            <a:stCxn id="2" idx="1"/>
            <a:endCxn id="53" idx="6"/>
          </p:cNvCxnSpPr>
          <p:nvPr/>
        </p:nvCxnSpPr>
        <p:spPr>
          <a:xfrm rot="10800000" flipV="1">
            <a:off x="3538600" y="1174013"/>
            <a:ext cx="416471" cy="14122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0903B440-0CF0-477A-ADBB-930A2B3EB7DA}"/>
              </a:ext>
            </a:extLst>
          </p:cNvPr>
          <p:cNvCxnSpPr>
            <a:cxnSpLocks/>
            <a:stCxn id="2" idx="1"/>
            <a:endCxn id="57" idx="6"/>
          </p:cNvCxnSpPr>
          <p:nvPr/>
        </p:nvCxnSpPr>
        <p:spPr>
          <a:xfrm rot="10800000" flipV="1">
            <a:off x="3551424" y="1174012"/>
            <a:ext cx="403647" cy="1870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C6C246A-FC96-4221-8421-D2A0392AFA2E}"/>
              </a:ext>
            </a:extLst>
          </p:cNvPr>
          <p:cNvCxnSpPr>
            <a:cxnSpLocks/>
            <a:stCxn id="2" idx="1"/>
            <a:endCxn id="56" idx="6"/>
          </p:cNvCxnSpPr>
          <p:nvPr/>
        </p:nvCxnSpPr>
        <p:spPr>
          <a:xfrm rot="10800000" flipV="1">
            <a:off x="3551424" y="1174012"/>
            <a:ext cx="403647" cy="23396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AE28463-0860-478C-9ABD-33C67BC3D387}"/>
              </a:ext>
            </a:extLst>
          </p:cNvPr>
          <p:cNvCxnSpPr>
            <a:cxnSpLocks/>
            <a:stCxn id="2" idx="1"/>
            <a:endCxn id="55" idx="6"/>
          </p:cNvCxnSpPr>
          <p:nvPr/>
        </p:nvCxnSpPr>
        <p:spPr>
          <a:xfrm rot="10800000" flipV="1">
            <a:off x="3551424" y="1174012"/>
            <a:ext cx="403647" cy="28083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79DEF403-975E-4D53-AA2E-D5FB0417D405}"/>
              </a:ext>
            </a:extLst>
          </p:cNvPr>
          <p:cNvCxnSpPr>
            <a:cxnSpLocks/>
            <a:stCxn id="2" idx="1"/>
            <a:endCxn id="54" idx="6"/>
          </p:cNvCxnSpPr>
          <p:nvPr/>
        </p:nvCxnSpPr>
        <p:spPr>
          <a:xfrm rot="10800000" flipV="1">
            <a:off x="3551424" y="1174013"/>
            <a:ext cx="403647" cy="32870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0462BD2-47E4-4B79-9453-8FA948F68D73}"/>
              </a:ext>
            </a:extLst>
          </p:cNvPr>
          <p:cNvCxnSpPr>
            <a:cxnSpLocks/>
            <a:stCxn id="2" idx="1"/>
            <a:endCxn id="59" idx="6"/>
          </p:cNvCxnSpPr>
          <p:nvPr/>
        </p:nvCxnSpPr>
        <p:spPr>
          <a:xfrm rot="10800000" flipV="1">
            <a:off x="3551424" y="1174012"/>
            <a:ext cx="403647" cy="37749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2A9ECBB1-3248-4876-8F7D-95305A7FD3F9}"/>
              </a:ext>
            </a:extLst>
          </p:cNvPr>
          <p:cNvCxnSpPr>
            <a:cxnSpLocks/>
            <a:stCxn id="2" idx="1"/>
            <a:endCxn id="60" idx="6"/>
          </p:cNvCxnSpPr>
          <p:nvPr/>
        </p:nvCxnSpPr>
        <p:spPr>
          <a:xfrm rot="10800000" flipV="1">
            <a:off x="3545822" y="1174013"/>
            <a:ext cx="409248" cy="42571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3FEC7DB-68A4-48E0-A9E1-9A786BB46A69}"/>
              </a:ext>
            </a:extLst>
          </p:cNvPr>
          <p:cNvSpPr/>
          <p:nvPr/>
        </p:nvSpPr>
        <p:spPr>
          <a:xfrm>
            <a:off x="4987628" y="908720"/>
            <a:ext cx="27764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N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A232497-C3C1-42BF-9633-3C958BF3B923}"/>
              </a:ext>
            </a:extLst>
          </p:cNvPr>
          <p:cNvSpPr/>
          <p:nvPr/>
        </p:nvSpPr>
        <p:spPr>
          <a:xfrm>
            <a:off x="6389902" y="933485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F8916E-DCA4-4FE3-AF26-59AC27236835}"/>
              </a:ext>
            </a:extLst>
          </p:cNvPr>
          <p:cNvSpPr/>
          <p:nvPr/>
        </p:nvSpPr>
        <p:spPr>
          <a:xfrm>
            <a:off x="2472785" y="5684743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지원분야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5CF911F-C1CF-433D-B43F-18FDBD501182}"/>
              </a:ext>
            </a:extLst>
          </p:cNvPr>
          <p:cNvCxnSpPr>
            <a:cxnSpLocks/>
            <a:stCxn id="2" idx="1"/>
            <a:endCxn id="42" idx="6"/>
          </p:cNvCxnSpPr>
          <p:nvPr/>
        </p:nvCxnSpPr>
        <p:spPr>
          <a:xfrm rot="10800000" flipV="1">
            <a:off x="3538598" y="1174012"/>
            <a:ext cx="416472" cy="4745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1D37668-342D-402C-B626-766E98DBA1CC}"/>
              </a:ext>
            </a:extLst>
          </p:cNvPr>
          <p:cNvSpPr/>
          <p:nvPr/>
        </p:nvSpPr>
        <p:spPr>
          <a:xfrm>
            <a:off x="5283111" y="1641945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추가한다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98C74D-4A5E-4E98-807D-A1AB68AA88C1}"/>
              </a:ext>
            </a:extLst>
          </p:cNvPr>
          <p:cNvSpPr/>
          <p:nvPr/>
        </p:nvSpPr>
        <p:spPr>
          <a:xfrm>
            <a:off x="6617639" y="1635770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793DD8E-826F-47B7-8381-A18389E9F94B}"/>
              </a:ext>
            </a:extLst>
          </p:cNvPr>
          <p:cNvSpPr/>
          <p:nvPr/>
        </p:nvSpPr>
        <p:spPr>
          <a:xfrm>
            <a:off x="6389902" y="1635770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9CB36D2B-5130-4902-8753-C314C3EFABEF}"/>
              </a:ext>
            </a:extLst>
          </p:cNvPr>
          <p:cNvCxnSpPr>
            <a:cxnSpLocks/>
            <a:stCxn id="47" idx="1"/>
            <a:endCxn id="2" idx="2"/>
          </p:cNvCxnSpPr>
          <p:nvPr/>
        </p:nvCxnSpPr>
        <p:spPr>
          <a:xfrm rot="10800000">
            <a:off x="4487977" y="1408367"/>
            <a:ext cx="795134" cy="4648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81997F16-DFF9-494E-83CC-D69222250C3F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 flipV="1">
            <a:off x="6355411" y="1870123"/>
            <a:ext cx="262228" cy="30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629CF3C-476C-4415-8D8E-B01BD059CD21}"/>
              </a:ext>
            </a:extLst>
          </p:cNvPr>
          <p:cNvSpPr/>
          <p:nvPr/>
        </p:nvSpPr>
        <p:spPr>
          <a:xfrm>
            <a:off x="4433127" y="1328753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8BE23E-A64F-4608-A99F-F4139295F106}"/>
              </a:ext>
            </a:extLst>
          </p:cNvPr>
          <p:cNvSpPr txBox="1"/>
          <p:nvPr/>
        </p:nvSpPr>
        <p:spPr>
          <a:xfrm>
            <a:off x="3940048" y="2388266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속성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A841714-B5F7-479D-819F-5F2DDA5972F8}"/>
              </a:ext>
            </a:extLst>
          </p:cNvPr>
          <p:cNvSpPr/>
          <p:nvPr/>
        </p:nvSpPr>
        <p:spPr>
          <a:xfrm>
            <a:off x="4026913" y="2744878"/>
            <a:ext cx="2737553" cy="191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합격자스펙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학교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전공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학점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토익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토스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 err="1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오픽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자격증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연수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인턴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스펙정보와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같은 속성 뿐만 아니라 </a:t>
            </a:r>
            <a:r>
              <a:rPr lang="ko-KR" altLang="en-US" sz="1000" spc="-30" dirty="0" err="1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지원분야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가진다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스펙정보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식별을 위해 유일해야 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제외한 속성들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학교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전공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학점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토익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토스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 err="1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오픽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자격증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연수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인턴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지원분야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 추천기업 계산을 위해 사용된다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2E1509-4B00-4CC8-B783-0383BFC03C67}"/>
              </a:ext>
            </a:extLst>
          </p:cNvPr>
          <p:cNvSpPr txBox="1"/>
          <p:nvPr/>
        </p:nvSpPr>
        <p:spPr>
          <a:xfrm>
            <a:off x="3940048" y="4521253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66FF99"/>
                </a:solidFill>
                <a:latin typeface="나눔고딕 ExtraBold" pitchFamily="50" charset="-127"/>
                <a:ea typeface="나눔고딕 ExtraBold" pitchFamily="50" charset="-127"/>
              </a:rPr>
              <a:t>관계</a:t>
            </a:r>
            <a:endParaRPr lang="en-US" altLang="ko-KR" sz="1200" b="1" kern="0" spc="-30" dirty="0">
              <a:solidFill>
                <a:srgbClr val="66FF99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C99E771-C9F8-41C1-B8FF-0E011B2AC843}"/>
              </a:ext>
            </a:extLst>
          </p:cNvPr>
          <p:cNvSpPr/>
          <p:nvPr/>
        </p:nvSpPr>
        <p:spPr>
          <a:xfrm>
            <a:off x="4026913" y="4877865"/>
            <a:ext cx="3300385" cy="527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합격자스펙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합격자에 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추가된다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합격자스펙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관리자가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등록한다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4B994E-F1B6-4D2B-8774-A66150473E3F}"/>
              </a:ext>
            </a:extLst>
          </p:cNvPr>
          <p:cNvSpPr txBox="1"/>
          <p:nvPr/>
        </p:nvSpPr>
        <p:spPr>
          <a:xfrm>
            <a:off x="2411760" y="6103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합격자스펙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36744C7-BA78-488D-BA2B-9C8CC42A35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59831"/>
      </p:ext>
    </p:extLst>
  </p:cSld>
  <p:clrMapOvr>
    <a:masterClrMapping/>
  </p:clrMapOvr>
  <p:transition advTm="170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6" x="4527550" y="773113"/>
          <p14:tracePt t="732" x="4519613" y="773113"/>
          <p14:tracePt t="750" x="4503738" y="773113"/>
          <p14:tracePt t="760" x="4479925" y="773113"/>
          <p14:tracePt t="766" x="4448175" y="773113"/>
          <p14:tracePt t="776" x="4408488" y="773113"/>
          <p14:tracePt t="787" x="4360863" y="773113"/>
          <p14:tracePt t="794" x="4305300" y="773113"/>
          <p14:tracePt t="796" x="4249738" y="773113"/>
          <p14:tracePt t="805" x="4184650" y="773113"/>
          <p14:tracePt t="811" x="4129088" y="773113"/>
          <p14:tracePt t="827" x="4073525" y="773113"/>
          <p14:tracePt t="834" x="4025900" y="773113"/>
          <p14:tracePt t="835" x="3962400" y="788988"/>
          <p14:tracePt t="855" x="3922713" y="796925"/>
          <p14:tracePt t="861" x="3867150" y="804863"/>
          <p14:tracePt t="887" x="3859213" y="804863"/>
          <p14:tracePt t="892" x="3851275" y="804863"/>
          <p14:tracePt t="1060" x="3851275" y="820738"/>
          <p14:tracePt t="1077" x="3851275" y="869950"/>
          <p14:tracePt t="1084" x="3851275" y="901700"/>
          <p14:tracePt t="1104" x="3851275" y="949325"/>
          <p14:tracePt t="1104" x="3875088" y="1012825"/>
          <p14:tracePt t="1110" x="3883025" y="1068388"/>
          <p14:tracePt t="1121" x="3898900" y="1139825"/>
          <p14:tracePt t="1126" x="3906838" y="1195388"/>
          <p14:tracePt t="1138" x="3906838" y="1260475"/>
          <p14:tracePt t="1144" x="3922713" y="1316038"/>
          <p14:tracePt t="1157" x="3930650" y="1355725"/>
          <p14:tracePt t="1167" x="3930650" y="1395413"/>
          <p14:tracePt t="1190" x="3930650" y="1411288"/>
          <p14:tracePt t="1221" x="3938588" y="1474788"/>
          <p14:tracePt t="1224" x="3946525" y="1522413"/>
          <p14:tracePt t="1227" x="3946525" y="1530350"/>
          <p14:tracePt t="1301" x="3954463" y="1530350"/>
          <p14:tracePt t="1307" x="3962400" y="1530350"/>
          <p14:tracePt t="1322" x="3978275" y="1530350"/>
          <p14:tracePt t="1323" x="4010025" y="1530350"/>
          <p14:tracePt t="1331" x="4025900" y="1530350"/>
          <p14:tracePt t="1341" x="4041775" y="1530350"/>
          <p14:tracePt t="1351" x="4089400" y="1530350"/>
          <p14:tracePt t="1372" x="4129088" y="1530350"/>
          <p14:tracePt t="1377" x="4241800" y="1530350"/>
          <p14:tracePt t="1404" x="4297363" y="1530350"/>
          <p14:tracePt t="1409" x="4567238" y="1530350"/>
          <p14:tracePt t="1439" x="4632325" y="1530350"/>
          <p14:tracePt t="1449" x="5006975" y="1530350"/>
          <p14:tracePt t="1451" x="5086350" y="1530350"/>
          <p14:tracePt t="1471" x="5157788" y="1530350"/>
          <p14:tracePt t="1476" x="5197475" y="1522413"/>
          <p14:tracePt t="1505" x="5213350" y="1514475"/>
          <p14:tracePt t="1510" x="5229225" y="1498600"/>
          <p14:tracePt t="1538" x="5229225" y="1490663"/>
          <p14:tracePt t="1543" x="5229225" y="1466850"/>
          <p14:tracePt t="1571" x="5229225" y="1458913"/>
          <p14:tracePt t="1577" x="5229225" y="1411288"/>
          <p14:tracePt t="1605" x="5229225" y="1395413"/>
          <p14:tracePt t="1611" x="5205413" y="1284288"/>
          <p14:tracePt t="1611" x="5189538" y="1236663"/>
          <p14:tracePt t="1638" x="5181600" y="1179513"/>
          <p14:tracePt t="1646" x="5165725" y="1028700"/>
          <p14:tracePt t="1672" x="5165725" y="1012825"/>
          <p14:tracePt t="1679" x="5165725" y="981075"/>
          <p14:tracePt t="1705" x="5173663" y="965200"/>
          <p14:tracePt t="1711" x="5173663" y="957263"/>
          <p14:tracePt t="1771" x="5165725" y="949325"/>
          <p14:tracePt t="1774" x="5022850" y="925513"/>
          <p14:tracePt t="1779" x="4902200" y="917575"/>
          <p14:tracePt t="1805" x="4759325" y="885825"/>
          <p14:tracePt t="1811" x="4416425" y="862013"/>
          <p14:tracePt t="1811" x="4233863" y="862013"/>
          <p14:tracePt t="1838" x="4097338" y="852488"/>
          <p14:tracePt t="1844" x="3659188" y="804863"/>
          <p14:tracePt t="1872" x="3556000" y="773113"/>
          <p14:tracePt t="1877" x="3300413" y="765175"/>
          <p14:tracePt t="1905" x="3228975" y="765175"/>
          <p14:tracePt t="1911" x="3133725" y="773113"/>
          <p14:tracePt t="1938" x="3117850" y="773113"/>
          <p14:tracePt t="1944" x="3021013" y="804863"/>
          <p14:tracePt t="1972" x="2997200" y="812800"/>
          <p14:tracePt t="1977" x="2917825" y="828675"/>
          <p14:tracePt t="1980" x="2886075" y="828675"/>
          <p14:tracePt t="2005" x="2870200" y="828675"/>
          <p14:tracePt t="2010" x="2814638" y="844550"/>
          <p14:tracePt t="2011" x="2798763" y="844550"/>
          <p14:tracePt t="2038" x="2782888" y="844550"/>
          <p14:tracePt t="2044" x="2767013" y="844550"/>
          <p14:tracePt t="2171" x="2751138" y="844550"/>
          <p14:tracePt t="2180" x="2725738" y="844550"/>
          <p14:tracePt t="2207" x="2678113" y="844550"/>
          <p14:tracePt t="2212" x="2654300" y="844550"/>
          <p14:tracePt t="2239" x="2638425" y="828675"/>
          <p14:tracePt t="2244" x="2574925" y="828675"/>
          <p14:tracePt t="2272" x="2559050" y="828675"/>
          <p14:tracePt t="2277" x="2511425" y="828675"/>
          <p14:tracePt t="2305" x="2503488" y="828675"/>
          <p14:tracePt t="2311" x="2495550" y="828675"/>
          <p14:tracePt t="2338" x="2487613" y="828675"/>
          <p14:tracePt t="2372" x="2487613" y="844550"/>
          <p14:tracePt t="2374" x="2487613" y="1028700"/>
          <p14:tracePt t="2379" x="2487613" y="1084263"/>
          <p14:tracePt t="2405" x="2487613" y="1139825"/>
          <p14:tracePt t="2410" x="2487613" y="1323975"/>
          <p14:tracePt t="2411" x="2487613" y="1419225"/>
          <p14:tracePt t="2439" x="2503488" y="1506538"/>
          <p14:tracePt t="2444" x="2503488" y="1914525"/>
          <p14:tracePt t="2472" x="2503488" y="2089150"/>
          <p14:tracePt t="2477" x="2447925" y="2671763"/>
          <p14:tracePt t="2505" x="2424113" y="2862263"/>
          <p14:tracePt t="2511" x="2359025" y="3197225"/>
          <p14:tracePt t="2539" x="2359025" y="3286125"/>
          <p14:tracePt t="2544" x="2351088" y="3516313"/>
          <p14:tracePt t="2572" x="2351088" y="3579813"/>
          <p14:tracePt t="2577" x="2351088" y="3819525"/>
          <p14:tracePt t="2605" x="2351088" y="3898900"/>
          <p14:tracePt t="2612" x="2366963" y="4194175"/>
          <p14:tracePt t="2639" x="2366963" y="4249738"/>
          <p14:tracePt t="2644" x="2366963" y="4410075"/>
          <p14:tracePt t="2672" x="2366963" y="4449763"/>
          <p14:tracePt t="2678" x="2366963" y="4537075"/>
          <p14:tracePt t="2705" x="2366963" y="4560888"/>
          <p14:tracePt t="2711" x="2366963" y="4649788"/>
          <p14:tracePt t="2739" x="2366963" y="4681538"/>
          <p14:tracePt t="2745" x="2343150" y="4784725"/>
          <p14:tracePt t="2748" x="2343150" y="4800600"/>
          <p14:tracePt t="2774" x="2335213" y="4832350"/>
          <p14:tracePt t="2780" x="2319338" y="4903788"/>
          <p14:tracePt t="2806" x="2319338" y="4911725"/>
          <p14:tracePt t="2813" x="2303463" y="4943475"/>
          <p14:tracePt t="2839" x="2303463" y="4959350"/>
          <p14:tracePt t="2845" x="2303463" y="4992688"/>
          <p14:tracePt t="2872" x="2303463" y="5008563"/>
          <p14:tracePt t="2878" x="2287588" y="5056188"/>
          <p14:tracePt t="2905" x="2287588" y="5080000"/>
          <p14:tracePt t="2911" x="2279650" y="5151438"/>
          <p14:tracePt t="2939" x="2279650" y="5159375"/>
          <p14:tracePt t="2944" x="2271713" y="5199063"/>
          <p14:tracePt t="2972" x="2271713" y="5222875"/>
          <p14:tracePt t="2978" x="2271713" y="5286375"/>
          <p14:tracePt t="2979" x="2271713" y="5302250"/>
          <p14:tracePt t="3006" x="2271713" y="5319713"/>
          <p14:tracePt t="3012" x="2271713" y="5375275"/>
          <p14:tracePt t="3039" x="2271713" y="5383213"/>
          <p14:tracePt t="3045" x="2271713" y="5399088"/>
          <p14:tracePt t="3072" x="2279650" y="5407025"/>
          <p14:tracePt t="3106" x="2287588" y="5422900"/>
          <p14:tracePt t="3139" x="2303463" y="5422900"/>
          <p14:tracePt t="3173" x="2319338" y="5422900"/>
          <p14:tracePt t="3178" x="2400300" y="5422900"/>
          <p14:tracePt t="3179" x="2432050" y="5422900"/>
          <p14:tracePt t="3206" x="2455863" y="5430838"/>
          <p14:tracePt t="3211" x="2527300" y="5430838"/>
          <p14:tracePt t="3239" x="2566988" y="5430838"/>
          <p14:tracePt t="3245" x="2654300" y="5446713"/>
          <p14:tracePt t="3273" x="2686050" y="5446713"/>
          <p14:tracePt t="3279" x="2782888" y="5446713"/>
          <p14:tracePt t="3306" x="2806700" y="5446713"/>
          <p14:tracePt t="3312" x="2917825" y="5470525"/>
          <p14:tracePt t="3339" x="2965450" y="5478463"/>
          <p14:tracePt t="3345" x="3052763" y="5478463"/>
          <p14:tracePt t="3347" x="3068638" y="5478463"/>
          <p14:tracePt t="3373" x="3092450" y="5478463"/>
          <p14:tracePt t="3379" x="3125788" y="5478463"/>
          <p14:tracePt t="3379" x="3141663" y="5478463"/>
          <p14:tracePt t="3406" x="3165475" y="5478463"/>
          <p14:tracePt t="3412" x="3228975" y="5478463"/>
          <p14:tracePt t="3439" x="3252788" y="5478463"/>
          <p14:tracePt t="3445" x="3324225" y="5478463"/>
          <p14:tracePt t="3473" x="3348038" y="5478463"/>
          <p14:tracePt t="3478" x="3435350" y="5478463"/>
          <p14:tracePt t="3506" x="3459163" y="5478463"/>
          <p14:tracePt t="3512" x="3532188" y="5478463"/>
          <p14:tracePt t="3540" x="3556000" y="5478463"/>
          <p14:tracePt t="3545" x="3611563" y="5478463"/>
          <p14:tracePt t="3573" x="3619500" y="5470525"/>
          <p14:tracePt t="3578" x="3651250" y="5454650"/>
          <p14:tracePt t="3579" x="3667125" y="5446713"/>
          <p14:tracePt t="3606" x="3675063" y="5438775"/>
          <p14:tracePt t="3612" x="3698875" y="5375275"/>
          <p14:tracePt t="3639" x="3706813" y="5343525"/>
          <p14:tracePt t="3645" x="3714750" y="5183188"/>
          <p14:tracePt t="3673" x="3714750" y="5127625"/>
          <p14:tracePt t="3679" x="3754438" y="4705350"/>
          <p14:tracePt t="3706" x="3770313" y="4560888"/>
          <p14:tracePt t="3712" x="3825875" y="4067175"/>
          <p14:tracePt t="3740" x="3859213" y="3914775"/>
          <p14:tracePt t="3745" x="3898900" y="3563938"/>
          <p14:tracePt t="3747" x="3898900" y="3468688"/>
          <p14:tracePt t="3773" x="3898900" y="3389313"/>
          <p14:tracePt t="3779" x="3922713" y="3189288"/>
          <p14:tracePt t="3806" x="3922713" y="3117850"/>
          <p14:tracePt t="3812" x="3922713" y="2909888"/>
          <p14:tracePt t="3840" x="3922713" y="2830513"/>
          <p14:tracePt t="3845" x="3922713" y="2600325"/>
          <p14:tracePt t="3873" x="3922713" y="2503488"/>
          <p14:tracePt t="3906" x="3922713" y="2297113"/>
          <p14:tracePt t="3909" x="3922713" y="2065338"/>
          <p14:tracePt t="3940" x="3922713" y="2009775"/>
          <p14:tracePt t="3942" x="3922713" y="1857375"/>
          <p14:tracePt t="3973" x="3922713" y="1801813"/>
          <p14:tracePt t="3975" x="3922713" y="1682750"/>
          <p14:tracePt t="3979" x="3922713" y="1666875"/>
          <p14:tracePt t="4006" x="3922713" y="1651000"/>
          <p14:tracePt t="4012" x="3922713" y="1619250"/>
          <p14:tracePt t="4040" x="3922713" y="1595438"/>
          <p14:tracePt t="4046" x="3898900" y="1547813"/>
          <p14:tracePt t="4073" x="3898900" y="1538288"/>
          <p14:tracePt t="4079" x="3883025" y="1538288"/>
          <p14:tracePt t="4107" x="3875088" y="1538288"/>
          <p14:tracePt t="4140" x="3867150" y="1538288"/>
          <p14:tracePt t="4145" x="3859213" y="1530350"/>
          <p14:tracePt t="4147" x="3843338" y="1522413"/>
          <p14:tracePt t="4173" x="3825875" y="1514475"/>
          <p14:tracePt t="4179" x="3770313" y="1427163"/>
          <p14:tracePt t="4213" x="3683000" y="1331913"/>
          <p14:tracePt t="4240" x="3651250" y="1316038"/>
          <p14:tracePt t="4245" x="3540125" y="1220788"/>
          <p14:tracePt t="4273" x="3492500" y="1179513"/>
          <p14:tracePt t="4279" x="3252788" y="1092200"/>
          <p14:tracePt t="4307" x="3173413" y="1068388"/>
          <p14:tracePt t="4312" x="2981325" y="996950"/>
          <p14:tracePt t="4340" x="2957513" y="996950"/>
          <p14:tracePt t="4345" x="2886075" y="989013"/>
          <p14:tracePt t="4347" x="2870200" y="989013"/>
          <p14:tracePt t="4373" x="2830513" y="1012825"/>
          <p14:tracePt t="4407" x="2774950" y="1076325"/>
          <p14:tracePt t="4409" x="2733675" y="1419225"/>
          <p14:tracePt t="4413" x="2733675" y="1538288"/>
          <p14:tracePt t="4440" x="2733675" y="1754188"/>
          <p14:tracePt t="4445" x="2733675" y="2576513"/>
          <p14:tracePt t="4473" x="2733675" y="2774950"/>
          <p14:tracePt t="4479" x="2733675" y="3157538"/>
          <p14:tracePt t="4507" x="2733675" y="3252788"/>
          <p14:tracePt t="4512" x="2733675" y="3556000"/>
          <p14:tracePt t="4540" x="2733675" y="3692525"/>
          <p14:tracePt t="4546" x="2733675" y="4154488"/>
          <p14:tracePt t="4547" x="2709863" y="4346575"/>
          <p14:tracePt t="4574" x="2701925" y="4449763"/>
          <p14:tracePt t="4579" x="2654300" y="4824413"/>
          <p14:tracePt t="4607" x="2654300" y="4951413"/>
          <p14:tracePt t="4612" x="2654300" y="5446713"/>
          <p14:tracePt t="4640" x="2654300" y="5645150"/>
          <p14:tracePt t="4646" x="2654300" y="6045200"/>
          <p14:tracePt t="4674" x="2654300" y="6132513"/>
          <p14:tracePt t="4679" x="2654300" y="6338888"/>
          <p14:tracePt t="4707" x="2654300" y="6380163"/>
          <p14:tracePt t="4712" x="2662238" y="6491288"/>
          <p14:tracePt t="4740" x="2662238" y="6515100"/>
          <p14:tracePt t="4774" x="2662238" y="6530975"/>
          <p14:tracePt t="4778" x="2662238" y="6538913"/>
          <p14:tracePt t="4891" x="2662238" y="6546850"/>
          <p14:tracePt t="4907" x="2654300" y="6546850"/>
          <p14:tracePt t="4916" x="2646363" y="6546850"/>
          <p14:tracePt t="4941" x="2630488" y="6546850"/>
          <p14:tracePt t="4943" x="2606675" y="6546850"/>
          <p14:tracePt t="4947" x="2598738" y="6546850"/>
          <p14:tracePt t="4974" x="2590800" y="6546850"/>
          <p14:tracePt t="5007" x="2551113" y="6538913"/>
          <p14:tracePt t="5009" x="2503488" y="6491288"/>
          <p14:tracePt t="5041" x="2487613" y="6475413"/>
          <p14:tracePt t="5043" x="2424113" y="6403975"/>
          <p14:tracePt t="5045" x="2416175" y="6396038"/>
          <p14:tracePt t="5074" x="2400300" y="6372225"/>
          <p14:tracePt t="5077" x="2384425" y="6299200"/>
          <p14:tracePt t="5107" x="2366963" y="6267450"/>
          <p14:tracePt t="5109" x="2359025" y="6172200"/>
          <p14:tracePt t="5115" x="2359025" y="6148388"/>
          <p14:tracePt t="5147" x="2359025" y="6140450"/>
          <p14:tracePt t="5174" x="2359025" y="6132513"/>
          <p14:tracePt t="5180" x="2374900" y="6124575"/>
          <p14:tracePt t="5215" x="2519363" y="6108700"/>
          <p14:tracePt t="5241" x="2566988" y="6108700"/>
          <p14:tracePt t="5246" x="2741613" y="6108700"/>
          <p14:tracePt t="5274" x="2846388" y="6108700"/>
          <p14:tracePt t="5280" x="3036888" y="6116638"/>
          <p14:tracePt t="5308" x="3092450" y="6132513"/>
          <p14:tracePt t="5313" x="3316288" y="6156325"/>
          <p14:tracePt t="5341" x="3371850" y="6156325"/>
          <p14:tracePt t="5346" x="3508375" y="6156325"/>
          <p14:tracePt t="5347" x="3540125" y="6156325"/>
          <p14:tracePt t="5374" x="3563938" y="6156325"/>
          <p14:tracePt t="5380" x="3603625" y="6164263"/>
          <p14:tracePt t="5408" x="3619500" y="6164263"/>
          <p14:tracePt t="6939" x="3635375" y="6164263"/>
          <p14:tracePt t="6971" x="3643313" y="6164263"/>
          <p14:tracePt t="6980" x="3651250" y="6164263"/>
          <p14:tracePt t="7009" x="3659188" y="6148388"/>
          <p14:tracePt t="7042" x="3667125" y="6148388"/>
          <p14:tracePt t="7076" x="3675063" y="6148388"/>
          <p14:tracePt t="7387" x="3683000" y="6140450"/>
          <p14:tracePt t="7403" x="3683000" y="6124575"/>
          <p14:tracePt t="7412" x="3683000" y="6100763"/>
          <p14:tracePt t="7443" x="3683000" y="6069013"/>
          <p14:tracePt t="7446" x="3683000" y="6029325"/>
          <p14:tracePt t="7476" x="3683000" y="6013450"/>
          <p14:tracePt t="7477" x="3683000" y="5964238"/>
          <p14:tracePt t="7483" x="3675063" y="5948363"/>
          <p14:tracePt t="7509" x="3675063" y="5932488"/>
          <p14:tracePt t="7514" x="3667125" y="5916613"/>
          <p14:tracePt t="7543" x="3667125" y="5900738"/>
          <p14:tracePt t="7548" x="3667125" y="5892800"/>
          <p14:tracePt t="7576" x="3667125" y="5884863"/>
          <p14:tracePt t="7581" x="3667125" y="5868988"/>
          <p14:tracePt t="7609" x="3667125" y="5853113"/>
          <p14:tracePt t="7643" x="3667125" y="5821363"/>
          <p14:tracePt t="7645" x="3667125" y="5653088"/>
          <p14:tracePt t="7651" x="3667125" y="5597525"/>
          <p14:tracePt t="7676" x="3667125" y="5541963"/>
          <p14:tracePt t="7681" x="3667125" y="5270500"/>
          <p14:tracePt t="7683" x="3667125" y="5175250"/>
          <p14:tracePt t="7709" x="3667125" y="5087938"/>
          <p14:tracePt t="7715" x="3667125" y="4768850"/>
          <p14:tracePt t="7743" x="3675063" y="4665663"/>
          <p14:tracePt t="7748" x="3722688" y="4354513"/>
          <p14:tracePt t="7776" x="3738563" y="4249738"/>
          <p14:tracePt t="7781" x="3778250" y="3971925"/>
          <p14:tracePt t="7809" x="3786188" y="3898900"/>
          <p14:tracePt t="7815" x="3825875" y="3652838"/>
          <p14:tracePt t="7843" x="3833813" y="3571875"/>
          <p14:tracePt t="7848" x="3833813" y="3294063"/>
          <p14:tracePt t="7851" x="3833813" y="3197225"/>
          <p14:tracePt t="7872" x="3833813" y="2998788"/>
          <p14:tracePt t="7876" x="3833813" y="2894013"/>
          <p14:tracePt t="7885" x="3833813" y="2806700"/>
          <p14:tracePt t="7893" x="3833813" y="2711450"/>
          <p14:tracePt t="7910" x="3833813" y="2511425"/>
          <p14:tracePt t="7921" x="3833813" y="2439988"/>
          <p14:tracePt t="7924" x="3833813" y="2376488"/>
          <p14:tracePt t="7936" x="3833813" y="2305050"/>
          <p14:tracePt t="7941" x="3833813" y="2249488"/>
          <p14:tracePt t="7959" x="3833813" y="2224088"/>
          <p14:tracePt t="7967" x="3833813" y="2176463"/>
          <p14:tracePt t="7973" x="3833813" y="2152650"/>
          <p14:tracePt t="7992" x="3833813" y="2136775"/>
          <p14:tracePt t="8007" x="3833813" y="2065338"/>
          <p14:tracePt t="8026" x="3833813" y="2041525"/>
          <p14:tracePt t="8040" x="3833813" y="1978025"/>
          <p14:tracePt t="8047" x="3833813" y="1938338"/>
          <p14:tracePt t="8054" x="3833813" y="1922463"/>
          <p14:tracePt t="8059" x="3833813" y="1898650"/>
          <p14:tracePt t="8069" x="3833813" y="1881188"/>
          <p14:tracePt t="8076" x="3833813" y="1865313"/>
          <p14:tracePt t="8086" x="3833813" y="1825625"/>
          <p14:tracePt t="8092" x="3833813" y="1801813"/>
          <p14:tracePt t="8100" x="3833813" y="1762125"/>
          <p14:tracePt t="8109" x="3833813" y="1722438"/>
          <p14:tracePt t="8115" x="3833813" y="1690688"/>
          <p14:tracePt t="8126" x="3833813" y="1666875"/>
          <p14:tracePt t="8132" x="3833813" y="1635125"/>
          <p14:tracePt t="8143" x="3833813" y="1619250"/>
          <p14:tracePt t="8148" x="3833813" y="1603375"/>
          <p14:tracePt t="8195" x="3833813" y="1595438"/>
          <p14:tracePt t="8212" x="3825875" y="1587500"/>
          <p14:tracePt t="8221" x="3817938" y="1579563"/>
          <p14:tracePt t="8234" x="3810000" y="1579563"/>
          <p14:tracePt t="8243" x="3794125" y="1579563"/>
          <p14:tracePt t="8254" x="3770313" y="1563688"/>
          <p14:tracePt t="8259" x="3722688" y="1530350"/>
          <p14:tracePt t="8274" x="3675063" y="1498600"/>
          <p14:tracePt t="8275" x="3603625" y="1458913"/>
          <p14:tracePt t="8292" x="3548063" y="1435100"/>
          <p14:tracePt t="8292" x="3492500" y="1419225"/>
          <p14:tracePt t="8302" x="3332163" y="1371600"/>
          <p14:tracePt t="8313" x="3252788" y="1363663"/>
          <p14:tracePt t="8323" x="3076575" y="1323975"/>
          <p14:tracePt t="8343" x="2997200" y="1300163"/>
          <p14:tracePt t="8351" x="2806700" y="1244600"/>
          <p14:tracePt t="8357" x="2717800" y="1212850"/>
          <p14:tracePt t="8377" x="2622550" y="1212850"/>
          <p14:tracePt t="8387" x="2424113" y="1179513"/>
          <p14:tracePt t="8389" x="2327275" y="1179513"/>
          <p14:tracePt t="8411" x="2232025" y="1163638"/>
          <p14:tracePt t="8422" x="2049463" y="1123950"/>
          <p14:tracePt t="8431" x="2025650" y="1123950"/>
          <p14:tracePt t="8437" x="1984375" y="1116013"/>
          <p14:tracePt t="8443" x="1968500" y="1116013"/>
          <p14:tracePt t="8453" x="1960563" y="1116013"/>
          <p14:tracePt t="8470" x="1952625" y="1108075"/>
          <p14:tracePt t="8699" x="1952625" y="1155700"/>
          <p14:tracePt t="8708" x="1952625" y="1212850"/>
          <p14:tracePt t="8720" x="1952625" y="1268413"/>
          <p14:tracePt t="8727" x="1952625" y="1323975"/>
          <p14:tracePt t="8742" x="1952625" y="1666875"/>
          <p14:tracePt t="8751" x="1952625" y="1754188"/>
          <p14:tracePt t="8763" x="1952625" y="1849438"/>
          <p14:tracePt t="8774" x="1952625" y="2057400"/>
          <p14:tracePt t="8793" x="1976438" y="2168525"/>
          <p14:tracePt t="8802" x="2033588" y="2384425"/>
          <p14:tracePt t="8805" x="2065338" y="2471738"/>
          <p14:tracePt t="8828" x="2065338" y="2576513"/>
          <p14:tracePt t="8830" x="2089150" y="2798763"/>
          <p14:tracePt t="8841" x="2097088" y="2935288"/>
          <p14:tracePt t="8843" x="2097088" y="3086100"/>
          <p14:tracePt t="8860" x="2097088" y="3197225"/>
          <p14:tracePt t="8869" x="2120900" y="3429000"/>
          <p14:tracePt t="8877" x="2120900" y="3532188"/>
          <p14:tracePt t="8884" x="2120900" y="3636963"/>
          <p14:tracePt t="8893" x="2120900" y="3740150"/>
          <p14:tracePt t="8900" x="2128838" y="3827463"/>
          <p14:tracePt t="8908" x="2128838" y="3906838"/>
          <p14:tracePt t="8916" x="2128838" y="3987800"/>
          <p14:tracePt t="8924" x="2128838" y="4075113"/>
          <p14:tracePt t="8932" x="2128838" y="4154488"/>
          <p14:tracePt t="8941" x="2128838" y="4241800"/>
          <p14:tracePt t="8949" x="2128838" y="4306888"/>
          <p14:tracePt t="8957" x="2144713" y="4362450"/>
          <p14:tracePt t="8965" x="2152650" y="4433888"/>
          <p14:tracePt t="8973" x="2152650" y="4473575"/>
          <p14:tracePt t="8982" x="2152650" y="4521200"/>
          <p14:tracePt t="8989" x="2152650" y="4545013"/>
          <p14:tracePt t="9000" x="2152650" y="4584700"/>
          <p14:tracePt t="9005" x="2152650" y="4616450"/>
          <p14:tracePt t="9017" x="2160588" y="4641850"/>
          <p14:tracePt t="9024" x="2168525" y="4665663"/>
          <p14:tracePt t="9028" x="2168525" y="4681538"/>
          <p14:tracePt t="9037" x="2184400" y="4697413"/>
          <p14:tracePt t="9043" x="2192338" y="4721225"/>
          <p14:tracePt t="9053" x="2192338" y="4737100"/>
          <p14:tracePt t="9059" x="2192338" y="4760913"/>
          <p14:tracePt t="9069" x="2200275" y="4776788"/>
          <p14:tracePt t="9075" x="2200275" y="4784725"/>
          <p14:tracePt t="9084" x="2200275" y="4800600"/>
          <p14:tracePt t="9091" x="2200275" y="4824413"/>
          <p14:tracePt t="9104" x="2200275" y="4832350"/>
          <p14:tracePt t="9108" x="2200275" y="4840288"/>
          <p14:tracePt t="9121" x="2200275" y="4848225"/>
          <p14:tracePt t="9124" x="2200275" y="4864100"/>
          <p14:tracePt t="9136" x="2200275" y="4887913"/>
          <p14:tracePt t="9141" x="2200275" y="4903788"/>
          <p14:tracePt t="9150" x="2200275" y="4935538"/>
          <p14:tracePt t="9157" x="2200275" y="4959350"/>
          <p14:tracePt t="9166" x="2200275" y="4992688"/>
          <p14:tracePt t="9173" x="2200275" y="5016500"/>
          <p14:tracePt t="9183" x="2200275" y="5064125"/>
          <p14:tracePt t="9192" x="2200275" y="5095875"/>
          <p14:tracePt t="9200" x="2192338" y="5119688"/>
          <p14:tracePt t="9205" x="2192338" y="5135563"/>
          <p14:tracePt t="9223" x="2184400" y="5230813"/>
          <p14:tracePt t="9227" x="2168525" y="5286375"/>
          <p14:tracePt t="9237" x="2160588" y="5319713"/>
          <p14:tracePt t="9243" x="2160588" y="5383213"/>
          <p14:tracePt t="9253" x="2144713" y="5422900"/>
          <p14:tracePt t="9259" x="2144713" y="5454650"/>
          <p14:tracePt t="9269" x="2136775" y="5502275"/>
          <p14:tracePt t="9277" x="2136775" y="5534025"/>
          <p14:tracePt t="9284" x="2136775" y="5557838"/>
          <p14:tracePt t="9291" x="2136775" y="5589588"/>
          <p14:tracePt t="9301" x="2136775" y="5629275"/>
          <p14:tracePt t="9307" x="2136775" y="5670550"/>
          <p14:tracePt t="9315" x="2136775" y="5702300"/>
          <p14:tracePt t="9324" x="2136775" y="5741988"/>
          <p14:tracePt t="9335" x="2136775" y="5757863"/>
          <p14:tracePt t="9341" x="2136775" y="5773738"/>
          <p14:tracePt t="9349" x="2136775" y="5797550"/>
          <p14:tracePt t="9357" x="2136775" y="5813425"/>
          <p14:tracePt t="9366" x="2120900" y="5845175"/>
          <p14:tracePt t="9374" x="2120900" y="5876925"/>
          <p14:tracePt t="9387" x="2120900" y="5892800"/>
          <p14:tracePt t="9389" x="2120900" y="5900738"/>
          <p14:tracePt t="9406" x="2105025" y="5924550"/>
          <p14:tracePt t="9411" x="2105025" y="5932488"/>
          <p14:tracePt t="9427" x="2105025" y="5948363"/>
          <p14:tracePt t="9439" x="2105025" y="5964238"/>
          <p14:tracePt t="9443" x="2105025" y="5988050"/>
          <p14:tracePt t="9455" x="2105025" y="5995988"/>
          <p14:tracePt t="9459" x="2105025" y="6013450"/>
          <p14:tracePt t="9473" x="2105025" y="6021388"/>
          <p14:tracePt t="9475" x="2105025" y="6029325"/>
          <p14:tracePt t="9491" x="2105025" y="6037263"/>
          <p14:tracePt t="9492" x="2105025" y="6045200"/>
          <p14:tracePt t="9515" x="2105025" y="6061075"/>
          <p14:tracePt t="9531" x="2105025" y="6069013"/>
          <p14:tracePt t="9542" x="2105025" y="6076950"/>
          <p14:tracePt t="9558" x="2105025" y="6084888"/>
          <p14:tracePt t="9611" x="2105025" y="6092825"/>
          <p14:tracePt t="9619" x="2120900" y="6092825"/>
          <p14:tracePt t="9628" x="2128838" y="6092825"/>
          <p14:tracePt t="9639" x="2160588" y="6092825"/>
          <p14:tracePt t="9644" x="2192338" y="6092825"/>
          <p14:tracePt t="9653" x="2232025" y="6092825"/>
          <p14:tracePt t="9659" x="2271713" y="6092825"/>
          <p14:tracePt t="9670" x="2319338" y="6092825"/>
          <p14:tracePt t="9675" x="2359025" y="6092825"/>
          <p14:tracePt t="9686" x="2408238" y="6092825"/>
          <p14:tracePt t="9691" x="2447925" y="6092825"/>
          <p14:tracePt t="9699" x="2495550" y="6092825"/>
          <p14:tracePt t="9708" x="2527300" y="6092825"/>
          <p14:tracePt t="9716" x="2574925" y="6092825"/>
          <p14:tracePt t="9725" x="2614613" y="6092825"/>
          <p14:tracePt t="9737" x="2662238" y="6092825"/>
          <p14:tracePt t="9740" x="2725738" y="6092825"/>
          <p14:tracePt t="9750" x="2782888" y="6092825"/>
          <p14:tracePt t="9758" x="2878138" y="6100763"/>
          <p14:tracePt t="9768" x="2925763" y="6116638"/>
          <p14:tracePt t="9773" x="3005138" y="6124575"/>
          <p14:tracePt t="9783" x="3044825" y="6124575"/>
          <p14:tracePt t="9790" x="3084513" y="6140450"/>
          <p14:tracePt t="9800" x="3109913" y="6140450"/>
          <p14:tracePt t="9805" x="3133725" y="6148388"/>
          <p14:tracePt t="9811" x="3157538" y="6148388"/>
          <p14:tracePt t="9822" x="3181350" y="6148388"/>
          <p14:tracePt t="9827" x="3213100" y="6156325"/>
          <p14:tracePt t="9837" x="3236913" y="6156325"/>
          <p14:tracePt t="9844" x="3252788" y="6156325"/>
          <p14:tracePt t="9853" x="3284538" y="6164263"/>
          <p14:tracePt t="9860" x="3300413" y="6164263"/>
          <p14:tracePt t="9868" x="3316288" y="6164263"/>
          <p14:tracePt t="9875" x="3332163" y="6164263"/>
          <p14:tracePt t="9884" x="3340100" y="6164263"/>
          <p14:tracePt t="9892" x="3348038" y="6164263"/>
          <p14:tracePt t="9908" x="3355975" y="6164263"/>
          <p14:tracePt t="9917" x="3363913" y="6164263"/>
          <p14:tracePt t="9924" x="3379788" y="6180138"/>
          <p14:tracePt t="9941" x="3387725" y="6180138"/>
          <p14:tracePt t="9952" x="3403600" y="6180138"/>
          <p14:tracePt t="9957" x="3411538" y="6196013"/>
          <p14:tracePt t="9967" x="3419475" y="6196013"/>
          <p14:tracePt t="10291" x="3435350" y="6196013"/>
          <p14:tracePt t="10301" x="3451225" y="6196013"/>
          <p14:tracePt t="10312" x="3492500" y="6172200"/>
          <p14:tracePt t="10322" x="3500438" y="6164263"/>
          <p14:tracePt t="10322" x="3524250" y="6132513"/>
          <p14:tracePt t="10336" x="3571875" y="6108700"/>
          <p14:tracePt t="10344" x="3611563" y="6076950"/>
          <p14:tracePt t="10352" x="3667125" y="6029325"/>
          <p14:tracePt t="10357" x="3722688" y="5964238"/>
          <p14:tracePt t="10368" x="3786188" y="5908675"/>
          <p14:tracePt t="10374" x="3851275" y="5845175"/>
          <p14:tracePt t="10386" x="3986213" y="5605463"/>
          <p14:tracePt t="10389" x="4089400" y="5454650"/>
          <p14:tracePt t="10401" x="4160838" y="5343525"/>
          <p14:tracePt t="10405" x="4217988" y="5246688"/>
          <p14:tracePt t="10411" x="4273550" y="5103813"/>
          <p14:tracePt t="10422" x="4329113" y="4943475"/>
          <p14:tracePt t="10427" x="4416425" y="4752975"/>
          <p14:tracePt t="10438" x="4471988" y="4608513"/>
          <p14:tracePt t="10444" x="4535488" y="4394200"/>
          <p14:tracePt t="10453" x="4567238" y="4217988"/>
          <p14:tracePt t="10459" x="4616450" y="4059238"/>
          <p14:tracePt t="10469" x="4664075" y="3938588"/>
          <p14:tracePt t="10475" x="4711700" y="3787775"/>
          <p14:tracePt t="10485" x="4727575" y="3676650"/>
          <p14:tracePt t="10491" x="4735513" y="3579813"/>
          <p14:tracePt t="10501" x="4767263" y="3476625"/>
          <p14:tracePt t="10508" x="4814888" y="3349625"/>
          <p14:tracePt t="10522" x="4822825" y="3236913"/>
          <p14:tracePt t="10524" x="4838700" y="3149600"/>
          <p14:tracePt t="10536" x="4846638" y="3038475"/>
          <p14:tracePt t="10542" x="4878388" y="2951163"/>
          <p14:tracePt t="10552" x="4878388" y="2862263"/>
          <p14:tracePt t="10557" x="4902200" y="2774950"/>
          <p14:tracePt t="10574" x="4918075" y="2632075"/>
          <p14:tracePt t="10589" x="4943475" y="2519363"/>
          <p14:tracePt t="10601" x="4951413" y="2479675"/>
          <p14:tracePt t="10605" x="4967288" y="2432050"/>
          <p14:tracePt t="10611" x="4975225" y="2368550"/>
          <p14:tracePt t="10623" x="4999038" y="2312988"/>
          <p14:tracePt t="10628" x="5014913" y="2265363"/>
          <p14:tracePt t="10641" x="5014913" y="2192338"/>
          <p14:tracePt t="10643" x="5022850" y="2168525"/>
          <p14:tracePt t="10659" x="5038725" y="2112963"/>
          <p14:tracePt t="10659" x="5046663" y="2065338"/>
          <p14:tracePt t="10675" x="5062538" y="2017713"/>
          <p14:tracePt t="10692" x="5078413" y="1946275"/>
          <p14:tracePt t="10710" x="5078413" y="1898650"/>
          <p14:tracePt t="10719" x="5086350" y="1881188"/>
          <p14:tracePt t="10732" x="5086350" y="1865313"/>
          <p14:tracePt t="10742" x="5086350" y="1833563"/>
          <p14:tracePt t="10761" x="5086350" y="1817688"/>
          <p14:tracePt t="10773" x="5086350" y="1801813"/>
          <p14:tracePt t="10795" x="5086350" y="1785938"/>
          <p14:tracePt t="10805" x="5086350" y="1778000"/>
          <p14:tracePt t="10828" x="5086350" y="1770063"/>
          <p14:tracePt t="10836" x="5086350" y="1722438"/>
          <p14:tracePt t="10845" x="5102225" y="1706563"/>
          <p14:tracePt t="10853" x="5110163" y="1682750"/>
          <p14:tracePt t="10859" x="5126038" y="1658938"/>
          <p14:tracePt t="10871" x="5133975" y="1643063"/>
          <p14:tracePt t="10875" x="5141913" y="1627188"/>
          <p14:tracePt t="10886" x="5165725" y="1603375"/>
          <p14:tracePt t="10892" x="5173663" y="1579563"/>
          <p14:tracePt t="10902" x="5189538" y="1563688"/>
          <p14:tracePt t="10908" x="5205413" y="1547813"/>
          <p14:tracePt t="10920" x="5237163" y="1514475"/>
          <p14:tracePt t="10924" x="5268913" y="1482725"/>
          <p14:tracePt t="10935" x="5300663" y="1450975"/>
          <p14:tracePt t="10941" x="5326063" y="1435100"/>
          <p14:tracePt t="10952" x="5365750" y="1395413"/>
          <p14:tracePt t="10957" x="5381625" y="1371600"/>
          <p14:tracePt t="10968" x="5413375" y="1347788"/>
          <p14:tracePt t="10973" x="5461000" y="1316038"/>
          <p14:tracePt t="10990" x="5500688" y="1260475"/>
          <p14:tracePt t="10995" x="5500688" y="1244600"/>
          <p14:tracePt t="11004" x="5500688" y="1236663"/>
          <p14:tracePt t="11011" x="5500688" y="1228725"/>
          <p14:tracePt t="11021" x="5500688" y="1212850"/>
          <p14:tracePt t="11028" x="5500688" y="1204913"/>
          <p14:tracePt t="11059" x="5484813" y="1204913"/>
          <p14:tracePt t="11075" x="5468938" y="1204913"/>
          <p14:tracePt t="11076" x="5453063" y="1204913"/>
          <p14:tracePt t="11091" x="5437188" y="1204913"/>
          <p14:tracePt t="11092" x="5421313" y="1204913"/>
          <p14:tracePt t="11109" x="5381625" y="1204913"/>
          <p14:tracePt t="11124" x="5365750" y="1212850"/>
          <p14:tracePt t="11140" x="5349875" y="1220788"/>
          <p14:tracePt t="11159" x="5326063" y="1236663"/>
          <p14:tracePt t="11163" x="5318125" y="1236663"/>
          <p14:tracePt t="11177" x="5300663" y="1244600"/>
          <p14:tracePt t="11179" x="5292725" y="1252538"/>
          <p14:tracePt t="11195" x="5260975" y="1268413"/>
          <p14:tracePt t="11205" x="5245100" y="1284288"/>
          <p14:tracePt t="11215" x="5221288" y="1308100"/>
          <p14:tracePt t="11225" x="5197475" y="1323975"/>
          <p14:tracePt t="11226" x="5189538" y="1339850"/>
          <p14:tracePt t="11245" x="5173663" y="1339850"/>
          <p14:tracePt t="11257" x="5157788" y="1347788"/>
          <p14:tracePt t="11483" x="5157788" y="1355725"/>
          <p14:tracePt t="11492" x="5165725" y="1355725"/>
          <p14:tracePt t="11502" x="5173663" y="1355725"/>
          <p14:tracePt t="11510" x="5181600" y="1355725"/>
          <p14:tracePt t="11522" x="5189538" y="1355725"/>
          <p14:tracePt t="11524" x="5197475" y="1355725"/>
          <p14:tracePt t="11541" x="5213350" y="1355725"/>
          <p14:tracePt t="11558" x="5229225" y="1355725"/>
          <p14:tracePt t="11572" x="5276850" y="1379538"/>
          <p14:tracePt t="11578" x="5292725" y="1379538"/>
          <p14:tracePt t="11589" x="5326063" y="1379538"/>
          <p14:tracePt t="11595" x="5357813" y="1379538"/>
          <p14:tracePt t="11604" x="5389563" y="1395413"/>
          <p14:tracePt t="11612" x="5405438" y="1395413"/>
          <p14:tracePt t="11622" x="5437188" y="1395413"/>
          <p14:tracePt t="11627" x="5445125" y="1395413"/>
          <p14:tracePt t="11637" x="5461000" y="1395413"/>
          <p14:tracePt t="11643" x="5484813" y="1395413"/>
          <p14:tracePt t="11655" x="5500688" y="1395413"/>
          <p14:tracePt t="11659" x="5532438" y="1395413"/>
          <p14:tracePt t="11672" x="5580063" y="1395413"/>
          <p14:tracePt t="11675" x="5619750" y="1395413"/>
          <p14:tracePt t="11686" x="5676900" y="1395413"/>
          <p14:tracePt t="11692" x="5732463" y="1395413"/>
          <p14:tracePt t="11704" x="5788025" y="1395413"/>
          <p14:tracePt t="11709" x="5827713" y="1395413"/>
          <p14:tracePt t="11724" x="5994400" y="1395413"/>
          <p14:tracePt t="11740" x="6034088" y="1395413"/>
          <p14:tracePt t="11742" x="6083300" y="1395413"/>
          <p14:tracePt t="11753" x="6115050" y="1395413"/>
          <p14:tracePt t="11756" x="6138863" y="1395413"/>
          <p14:tracePt t="11773" x="6186488" y="1395413"/>
          <p14:tracePt t="11778" x="6210300" y="1395413"/>
          <p14:tracePt t="11791" x="6226175" y="1395413"/>
          <p14:tracePt t="11795" x="6242050" y="1395413"/>
          <p14:tracePt t="11809" x="6257925" y="1395413"/>
          <p14:tracePt t="11811" x="6289675" y="1395413"/>
          <p14:tracePt t="11825" x="6337300" y="1395413"/>
          <p14:tracePt t="11827" x="6384925" y="1419225"/>
          <p14:tracePt t="11843" x="6402388" y="1419225"/>
          <p14:tracePt t="11843" x="6426200" y="1419225"/>
          <p14:tracePt t="11859" x="6457950" y="1419225"/>
          <p14:tracePt t="11860" x="6497638" y="1419225"/>
          <p14:tracePt t="11876" x="6513513" y="1435100"/>
          <p14:tracePt t="11892" x="6569075" y="1435100"/>
          <p14:tracePt t="11909" x="6608763" y="1435100"/>
          <p14:tracePt t="11926" x="6656388" y="1443038"/>
          <p14:tracePt t="11943" x="6696075" y="1443038"/>
          <p14:tracePt t="11959" x="6751638" y="1443038"/>
          <p14:tracePt t="11963" x="6792913" y="1443038"/>
          <p14:tracePt t="11977" x="6808788" y="1443038"/>
          <p14:tracePt t="11978" x="6832600" y="1443038"/>
          <p14:tracePt t="11995" x="6880225" y="1443038"/>
          <p14:tracePt t="12005" x="6911975" y="1443038"/>
          <p14:tracePt t="12017" x="6927850" y="1443038"/>
          <p14:tracePt t="12027" x="6975475" y="1443038"/>
          <p14:tracePt t="12046" x="6991350" y="1443038"/>
          <p14:tracePt t="12061" x="7038975" y="1443038"/>
          <p14:tracePt t="12079" x="7046913" y="1435100"/>
          <p14:tracePt t="12089" x="7102475" y="1427163"/>
          <p14:tracePt t="12092" x="7118350" y="1427163"/>
          <p14:tracePt t="12113" x="7143750" y="1427163"/>
          <p14:tracePt t="12123" x="7199313" y="1419225"/>
          <p14:tracePt t="12125" x="7223125" y="1419225"/>
          <p14:tracePt t="12141" x="7278688" y="1403350"/>
          <p14:tracePt t="12155" x="7294563" y="1403350"/>
          <p14:tracePt t="12157" x="7318375" y="1403350"/>
          <p14:tracePt t="12172" x="7358063" y="1395413"/>
          <p14:tracePt t="12179" x="7381875" y="1395413"/>
          <p14:tracePt t="12190" x="7397750" y="1387475"/>
          <p14:tracePt t="12196" x="7413625" y="1387475"/>
          <p14:tracePt t="12210" x="7437438" y="1387475"/>
          <p14:tracePt t="12210" x="7453313" y="1387475"/>
          <p14:tracePt t="12225" x="7477125" y="1387475"/>
          <p14:tracePt t="12228" x="7493000" y="1387475"/>
          <p14:tracePt t="12238" x="7510463" y="1387475"/>
          <p14:tracePt t="12251" x="7518400" y="1379538"/>
          <p14:tracePt t="12260" x="7534275" y="1379538"/>
          <p14:tracePt t="12279" x="7550150" y="1379538"/>
          <p14:tracePt t="12289" x="7566025" y="1371600"/>
          <p14:tracePt t="12292" x="7581900" y="1363663"/>
          <p14:tracePt t="12313" x="7589838" y="1363663"/>
          <p14:tracePt t="12323" x="7613650" y="1355725"/>
          <p14:tracePt t="12346" x="7621588" y="1355725"/>
          <p14:tracePt t="12355" x="7629525" y="1347788"/>
          <p14:tracePt t="12363" x="7645400" y="1339850"/>
          <p14:tracePt t="12379" x="7653338" y="1323975"/>
          <p14:tracePt t="12392" x="7661275" y="1316038"/>
          <p14:tracePt t="12396" x="7661275" y="1300163"/>
          <p14:tracePt t="12405" x="7669213" y="1292225"/>
          <p14:tracePt t="12412" x="7669213" y="1268413"/>
          <p14:tracePt t="12423" x="7669213" y="1236663"/>
          <p14:tracePt t="12426" x="7669213" y="1212850"/>
          <p14:tracePt t="12439" x="7669213" y="1171575"/>
          <p14:tracePt t="12443" x="7669213" y="1123950"/>
          <p14:tracePt t="12455" x="7669213" y="1092200"/>
          <p14:tracePt t="12459" x="7669213" y="1060450"/>
          <p14:tracePt t="12476" x="7693025" y="996950"/>
          <p14:tracePt t="12493" x="7693025" y="957263"/>
          <p14:tracePt t="12511" x="7708900" y="917575"/>
          <p14:tracePt t="12515" x="7708900" y="901700"/>
          <p14:tracePt t="12525" x="7708900" y="885825"/>
          <p14:tracePt t="12539" x="7716838" y="877888"/>
          <p14:tracePt t="12542" x="7716838" y="869950"/>
          <p14:tracePt t="12556" x="7716838" y="862013"/>
          <p14:tracePt t="12558" x="7716838" y="852488"/>
          <p14:tracePt t="12572" x="7716838" y="844550"/>
          <p14:tracePt t="12579" x="7716838" y="836613"/>
          <p14:tracePt t="12610" x="7716838" y="820738"/>
          <p14:tracePt t="12623" x="7716838" y="812800"/>
          <p14:tracePt t="12698" x="7716838" y="804863"/>
          <p14:tracePt t="12707" x="7669213" y="804863"/>
          <p14:tracePt t="12716" x="7566025" y="820738"/>
          <p14:tracePt t="12725" x="7477125" y="820738"/>
          <p14:tracePt t="12740" x="7215188" y="820738"/>
          <p14:tracePt t="12757" x="6951663" y="820738"/>
          <p14:tracePt t="12763" x="6816725" y="820738"/>
          <p14:tracePt t="12773" x="6704013" y="820738"/>
          <p14:tracePt t="12779" x="6608763" y="820738"/>
          <p14:tracePt t="12793" x="6513513" y="828675"/>
          <p14:tracePt t="12794" x="6418263" y="828675"/>
          <p14:tracePt t="12807" x="6329363" y="828675"/>
          <p14:tracePt t="12810" x="6242050" y="828675"/>
          <p14:tracePt t="12822" x="6178550" y="828675"/>
          <p14:tracePt t="12826" x="6099175" y="828675"/>
          <p14:tracePt t="12839" x="6034088" y="828675"/>
          <p14:tracePt t="12843" x="5954713" y="828675"/>
          <p14:tracePt t="12856" x="5907088" y="828675"/>
          <p14:tracePt t="12859" x="5851525" y="828675"/>
          <p14:tracePt t="12873" x="5811838" y="828675"/>
          <p14:tracePt t="12876" x="5780088" y="828675"/>
          <p14:tracePt t="12889" x="5756275" y="828675"/>
          <p14:tracePt t="12892" x="5724525" y="828675"/>
          <p14:tracePt t="12908" x="5708650" y="828675"/>
          <p14:tracePt t="12909" x="5700713" y="828675"/>
          <p14:tracePt t="12923" x="5692775" y="828675"/>
          <p14:tracePt t="12925" x="5684838" y="828675"/>
          <p14:tracePt t="12940" x="5643563" y="828675"/>
          <p14:tracePt t="12956" x="5619750" y="828675"/>
          <p14:tracePt t="12959" x="5588000" y="828675"/>
          <p14:tracePt t="12963" x="5572125" y="828675"/>
          <p14:tracePt t="12974" x="5556250" y="828675"/>
          <p14:tracePt t="12979" x="5540375" y="828675"/>
          <p14:tracePt t="12990" x="5516563" y="828675"/>
          <p14:tracePt t="13007" x="5508625" y="828675"/>
          <p14:tracePt t="13010" x="5500688" y="828675"/>
          <p14:tracePt t="13023" x="5492750" y="828675"/>
          <p14:tracePt t="13026" x="5476875" y="828675"/>
          <p14:tracePt t="13039" x="5461000" y="828675"/>
          <p14:tracePt t="13043" x="5437188" y="828675"/>
          <p14:tracePt t="13056" x="5421313" y="828675"/>
          <p14:tracePt t="13059" x="5405438" y="828675"/>
          <p14:tracePt t="13073" x="5389563" y="828675"/>
          <p14:tracePt t="13076" x="5381625" y="828675"/>
          <p14:tracePt t="13092" x="5357813" y="828675"/>
          <p14:tracePt t="13110" x="5349875" y="828675"/>
          <p14:tracePt t="13126" x="5341938" y="836613"/>
          <p14:tracePt t="13143" x="5334000" y="836613"/>
          <p14:tracePt t="13160" x="5326063" y="844550"/>
          <p14:tracePt t="13618" x="5326063" y="852488"/>
          <p14:tracePt t="13626" x="5326063" y="869950"/>
          <p14:tracePt t="13636" x="5310188" y="893763"/>
          <p14:tracePt t="13645" x="5310188" y="901700"/>
          <p14:tracePt t="13657" x="5310188" y="925513"/>
          <p14:tracePt t="13661" x="5310188" y="949325"/>
          <p14:tracePt t="13673" x="5310188" y="1004888"/>
          <p14:tracePt t="13676" x="5310188" y="1044575"/>
          <p14:tracePt t="13691" x="5310188" y="1092200"/>
          <p14:tracePt t="13693" x="5310188" y="1147763"/>
          <p14:tracePt t="13707" x="5310188" y="1204913"/>
          <p14:tracePt t="13709" x="5310188" y="1260475"/>
          <p14:tracePt t="13725" x="5349875" y="1355725"/>
          <p14:tracePt t="13741" x="5373688" y="1427163"/>
          <p14:tracePt t="13747" x="5381625" y="1466850"/>
          <p14:tracePt t="13757" x="5397500" y="1514475"/>
          <p14:tracePt t="13763" x="5397500" y="1563688"/>
          <p14:tracePt t="13775" x="5405438" y="1619250"/>
          <p14:tracePt t="13780" x="5405438" y="1651000"/>
          <p14:tracePt t="13793" x="5421313" y="1698625"/>
          <p14:tracePt t="13794" x="5421313" y="1730375"/>
          <p14:tracePt t="13809" x="5421313" y="1770063"/>
          <p14:tracePt t="13810" x="5421313" y="1809750"/>
          <p14:tracePt t="13824" x="5421313" y="1825625"/>
          <p14:tracePt t="13827" x="5421313" y="1857375"/>
          <p14:tracePt t="13840" x="5421313" y="1873250"/>
          <p14:tracePt t="13856" x="5421313" y="1881188"/>
          <p14:tracePt t="13860" x="5421313" y="1890713"/>
          <p14:tracePt t="13874" x="5421313" y="1898650"/>
          <p14:tracePt t="14250" x="5413375" y="1898650"/>
          <p14:tracePt t="14259" x="5405438" y="1898650"/>
          <p14:tracePt t="14268" x="5389563" y="1890713"/>
          <p14:tracePt t="14286" x="5389563" y="1881188"/>
          <p14:tracePt t="14297" x="5381625" y="1873250"/>
          <p14:tracePt t="14316" x="5365750" y="1841500"/>
          <p14:tracePt t="14335" x="5365750" y="1809750"/>
          <p14:tracePt t="14344" x="5349875" y="1762125"/>
          <p14:tracePt t="14348" x="5349875" y="1746250"/>
          <p14:tracePt t="14364" x="5349875" y="1714500"/>
          <p14:tracePt t="14378" x="5334000" y="1690688"/>
          <p14:tracePt t="14674" x="5334000" y="1722438"/>
          <p14:tracePt t="14690" x="5334000" y="1754188"/>
          <p14:tracePt t="14708" x="5334000" y="1785938"/>
          <p14:tracePt t="14714" x="5334000" y="1817688"/>
          <p14:tracePt t="14725" x="5334000" y="1865313"/>
          <p14:tracePt t="14731" x="5334000" y="1906588"/>
          <p14:tracePt t="14740" x="5334000" y="1946275"/>
          <p14:tracePt t="14748" x="5334000" y="1993900"/>
          <p14:tracePt t="14760" x="5334000" y="2065338"/>
          <p14:tracePt t="14764" x="5334000" y="2120900"/>
          <p14:tracePt t="14774" x="5334000" y="2168525"/>
          <p14:tracePt t="14778" x="5334000" y="2249488"/>
          <p14:tracePt t="14795" x="5334000" y="2297113"/>
          <p14:tracePt t="14811" x="5334000" y="2320925"/>
          <p14:tracePt t="14882" x="5341938" y="2320925"/>
          <p14:tracePt t="14892" x="5349875" y="2320925"/>
          <p14:tracePt t="14901" x="5357813" y="2320925"/>
          <p14:tracePt t="14911" x="5373688" y="2320925"/>
          <p14:tracePt t="14914" x="5413375" y="2320925"/>
          <p14:tracePt t="14924" x="5468938" y="2312988"/>
          <p14:tracePt t="14931" x="5524500" y="2297113"/>
          <p14:tracePt t="14944" x="5580063" y="2289175"/>
          <p14:tracePt t="14947" x="5635625" y="2273300"/>
          <p14:tracePt t="14958" x="5883275" y="2265363"/>
          <p14:tracePt t="14962" x="5994400" y="2241550"/>
          <p14:tracePt t="14974" x="6075363" y="2233613"/>
          <p14:tracePt t="14981" x="6146800" y="2216150"/>
          <p14:tracePt t="14996" x="6281738" y="2216150"/>
          <p14:tracePt t="15011" x="6321425" y="2216150"/>
          <p14:tracePt t="15012" x="6392863" y="2216150"/>
          <p14:tracePt t="15025" x="6450013" y="2233613"/>
          <p14:tracePt t="15027" x="6545263" y="2241550"/>
          <p14:tracePt t="15041" x="6624638" y="2273300"/>
          <p14:tracePt t="15043" x="6704013" y="2289175"/>
          <p14:tracePt t="15057" x="6792913" y="2297113"/>
          <p14:tracePt t="15060" x="6904038" y="2312988"/>
          <p14:tracePt t="15074" x="6999288" y="2344738"/>
          <p14:tracePt t="15076" x="7078663" y="2344738"/>
          <p14:tracePt t="15093" x="7239000" y="2368550"/>
          <p14:tracePt t="15110" x="7358063" y="2400300"/>
          <p14:tracePt t="15114" x="7381875" y="2400300"/>
          <p14:tracePt t="15124" x="7413625" y="2416175"/>
          <p14:tracePt t="15131" x="7429500" y="2416175"/>
          <p14:tracePt t="15142" x="7453313" y="2416175"/>
          <p14:tracePt t="15158" x="7461250" y="2416175"/>
          <p14:tracePt t="15164" x="7477125" y="2416175"/>
          <p14:tracePt t="15178" x="7493000" y="2416175"/>
          <p14:tracePt t="15194" x="7510463" y="2416175"/>
          <p14:tracePt t="15195" x="7526338" y="2416175"/>
          <p14:tracePt t="15211" x="7542213" y="2416175"/>
          <p14:tracePt t="15229" x="7550150" y="2416175"/>
          <p14:tracePt t="15246" x="7558088" y="2416175"/>
          <p14:tracePt t="15254" x="7566025" y="2416175"/>
          <p14:tracePt t="15267" x="7573963" y="2416175"/>
          <p14:tracePt t="15277" x="7581900" y="2416175"/>
          <p14:tracePt t="15298" x="7589838" y="2416175"/>
          <p14:tracePt t="15311" x="7589838" y="2400300"/>
          <p14:tracePt t="15332" x="7589838" y="2376488"/>
          <p14:tracePt t="15343" x="7589838" y="2241550"/>
          <p14:tracePt t="15365" x="7589838" y="2144713"/>
          <p14:tracePt t="15377" x="7581900" y="1993900"/>
          <p14:tracePt t="15378" x="7581900" y="1938338"/>
          <p14:tracePt t="15395" x="7581900" y="1841500"/>
          <p14:tracePt t="15412" x="7581900" y="1785938"/>
          <p14:tracePt t="15429" x="7581900" y="1730375"/>
          <p14:tracePt t="15443" x="7581900" y="1706563"/>
          <p14:tracePt t="15446" x="7581900" y="1690688"/>
          <p14:tracePt t="15461" x="7581900" y="1682750"/>
          <p14:tracePt t="15479" x="7581900" y="1674813"/>
          <p14:tracePt t="15499" x="7581900" y="1666875"/>
          <p14:tracePt t="15512" x="7581900" y="1658938"/>
          <p14:tracePt t="15514" x="7581900" y="1643063"/>
          <p14:tracePt t="15529" x="7581900" y="1635125"/>
          <p14:tracePt t="15530" x="7581900" y="1619250"/>
          <p14:tracePt t="15546" x="7581900" y="1611313"/>
          <p14:tracePt t="15561" x="7581900" y="1587500"/>
          <p14:tracePt t="15562" x="7581900" y="1571625"/>
          <p14:tracePt t="15577" x="7581900" y="1547813"/>
          <p14:tracePt t="15578" x="7581900" y="1530350"/>
          <p14:tracePt t="15595" x="7581900" y="1498600"/>
          <p14:tracePt t="15612" x="7581900" y="1466850"/>
          <p14:tracePt t="15629" x="7581900" y="1450975"/>
          <p14:tracePt t="15739" x="7550150" y="1450975"/>
          <p14:tracePt t="15757" x="7493000" y="1482725"/>
          <p14:tracePt t="15765" x="7389813" y="1514475"/>
          <p14:tracePt t="15771" x="7278688" y="1547813"/>
          <p14:tracePt t="15782" x="7143750" y="1571625"/>
          <p14:tracePt t="15794" x="6848475" y="1619250"/>
          <p14:tracePt t="15808" x="6688138" y="1651000"/>
          <p14:tracePt t="15811" x="6577013" y="1674813"/>
          <p14:tracePt t="15824" x="6473825" y="1674813"/>
          <p14:tracePt t="15828" x="6369050" y="1674813"/>
          <p14:tracePt t="15843" x="6289675" y="1674813"/>
          <p14:tracePt t="15845" x="6210300" y="1674813"/>
          <p14:tracePt t="15862" x="6059488" y="1674813"/>
          <p14:tracePt t="15877" x="5915025" y="1674813"/>
          <p14:tracePt t="15892" x="5788025" y="1674813"/>
          <p14:tracePt t="15898" x="5740400" y="1674813"/>
          <p14:tracePt t="15910" x="5651500" y="1674813"/>
          <p14:tracePt t="15915" x="5588000" y="1674813"/>
          <p14:tracePt t="15925" x="5524500" y="1674813"/>
          <p14:tracePt t="15932" x="5445125" y="1674813"/>
          <p14:tracePt t="15942" x="5389563" y="1674813"/>
          <p14:tracePt t="15946" x="5326063" y="1674813"/>
          <p14:tracePt t="15958" x="5284788" y="1674813"/>
          <p14:tracePt t="15962" x="5237163" y="1674813"/>
          <p14:tracePt t="15975" x="5221288" y="1674813"/>
          <p14:tracePt t="15979" x="5205413" y="1674813"/>
          <p14:tracePt t="15992" x="5181600" y="1674813"/>
          <p14:tracePt t="16011" x="5173663" y="1674813"/>
          <p14:tracePt t="16012" x="5165725" y="1674813"/>
          <p14:tracePt t="16027" x="5157788" y="1674813"/>
          <p14:tracePt t="16029" x="5149850" y="1674813"/>
          <p14:tracePt t="16045" x="5126038" y="1674813"/>
          <p14:tracePt t="16059" x="5118100" y="1674813"/>
          <p14:tracePt t="16139" x="5110163" y="1674813"/>
          <p14:tracePt t="16147" x="5094288" y="1674813"/>
          <p14:tracePt t="16156" x="5070475" y="1674813"/>
          <p14:tracePt t="16164" x="5062538" y="1690688"/>
          <p14:tracePt t="16177" x="5054600" y="1690688"/>
          <p14:tracePt t="16179" x="5038725" y="1690688"/>
          <p14:tracePt t="16192" x="5030788" y="1690688"/>
          <p14:tracePt t="16196" x="5014913" y="1690688"/>
          <p14:tracePt t="16209" x="4991100" y="1690688"/>
          <p14:tracePt t="16212" x="4959350" y="1706563"/>
          <p14:tracePt t="16227" x="4894263" y="1706563"/>
          <p14:tracePt t="16229" x="4838700" y="1706563"/>
          <p14:tracePt t="16238" x="4608513" y="1706563"/>
          <p14:tracePt t="16251" x="4432300" y="1706563"/>
          <p14:tracePt t="16262" x="3978275" y="1698625"/>
          <p14:tracePt t="16282" x="3706813" y="1658938"/>
          <p14:tracePt t="16293" x="2798763" y="1411288"/>
          <p14:tracePt t="16316" x="2511425" y="1323975"/>
          <p14:tracePt t="16326" x="1690688" y="1100138"/>
          <p14:tracePt t="16330" x="1443038" y="1012825"/>
          <p14:tracePt t="16349" x="1243013" y="949325"/>
          <p14:tracePt t="16351" x="1116013" y="925513"/>
          <p14:tracePt t="16361" x="1036638" y="885825"/>
          <p14:tracePt t="16362" x="917575" y="836613"/>
          <p14:tracePt t="16375" x="836613" y="812800"/>
          <p14:tracePt t="16378" x="788988" y="788988"/>
          <p14:tracePt t="16391" x="765175" y="781050"/>
          <p14:tracePt t="16395" x="749300" y="773113"/>
          <p14:tracePt t="16408" x="733425" y="765175"/>
          <p14:tracePt t="16425" x="717550" y="757238"/>
          <p14:tracePt t="16428" x="709613" y="757238"/>
          <p14:tracePt t="16442" x="701675" y="749300"/>
          <p14:tracePt t="16445" x="685800" y="733425"/>
          <p14:tracePt t="16461" x="669925" y="725488"/>
          <p14:tracePt t="16476" x="638175" y="701675"/>
          <p14:tracePt t="16478" x="614363" y="677863"/>
          <p14:tracePt t="16482" x="566738" y="654050"/>
          <p14:tracePt t="16493" x="525463" y="646113"/>
          <p14:tracePt t="16499" x="477838" y="630238"/>
          <p14:tracePt t="16510" x="446088" y="630238"/>
          <p14:tracePt t="16516" x="398463" y="606425"/>
          <p14:tracePt t="16526" x="350838" y="582613"/>
          <p14:tracePt t="16532" x="311150" y="550863"/>
          <p14:tracePt t="16542" x="247650" y="501650"/>
          <p14:tracePt t="16546" x="119063" y="438150"/>
          <p14:tracePt t="16559" x="15875" y="4143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863CD-2386-4886-A44D-E2C8F9F76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08FF97-C238-4260-A906-2F4C47EA73AF}"/>
              </a:ext>
            </a:extLst>
          </p:cNvPr>
          <p:cNvSpPr/>
          <p:nvPr/>
        </p:nvSpPr>
        <p:spPr>
          <a:xfrm>
            <a:off x="3782766" y="2338794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기업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246B3FA-A61C-4388-882F-2DB85A4AD703}"/>
              </a:ext>
            </a:extLst>
          </p:cNvPr>
          <p:cNvSpPr/>
          <p:nvPr/>
        </p:nvSpPr>
        <p:spPr>
          <a:xfrm>
            <a:off x="2454725" y="101740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기업</a:t>
            </a:r>
            <a:r>
              <a:rPr lang="en-US" altLang="ko-KR" sz="11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endParaRPr lang="ko-KR" altLang="en-US" sz="11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F4252A-A945-4EC8-A3CC-9167DA896693}"/>
              </a:ext>
            </a:extLst>
          </p:cNvPr>
          <p:cNvSpPr/>
          <p:nvPr/>
        </p:nvSpPr>
        <p:spPr>
          <a:xfrm>
            <a:off x="2467193" y="1537916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기업이름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5905325-C387-46E5-BCCD-B3ED43351D65}"/>
              </a:ext>
            </a:extLst>
          </p:cNvPr>
          <p:cNvSpPr/>
          <p:nvPr/>
        </p:nvSpPr>
        <p:spPr>
          <a:xfrm>
            <a:off x="2454724" y="260737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업종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F0B0144-D906-461D-9C67-7E85BC6F72DC}"/>
              </a:ext>
            </a:extLst>
          </p:cNvPr>
          <p:cNvSpPr/>
          <p:nvPr/>
        </p:nvSpPr>
        <p:spPr>
          <a:xfrm>
            <a:off x="2454724" y="315815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주소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EB2A7F3-8610-404E-910A-34E0C70CAF15}"/>
              </a:ext>
            </a:extLst>
          </p:cNvPr>
          <p:cNvCxnSpPr>
            <a:stCxn id="3" idx="6"/>
            <a:endCxn id="2" idx="1"/>
          </p:cNvCxnSpPr>
          <p:nvPr/>
        </p:nvCxnSpPr>
        <p:spPr>
          <a:xfrm>
            <a:off x="3520538" y="1251758"/>
            <a:ext cx="262228" cy="13213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0219F81-E97F-44B1-BF69-21A7BDBA449E}"/>
              </a:ext>
            </a:extLst>
          </p:cNvPr>
          <p:cNvCxnSpPr>
            <a:cxnSpLocks/>
            <a:stCxn id="16" idx="6"/>
            <a:endCxn id="2" idx="1"/>
          </p:cNvCxnSpPr>
          <p:nvPr/>
        </p:nvCxnSpPr>
        <p:spPr>
          <a:xfrm>
            <a:off x="3533006" y="1772269"/>
            <a:ext cx="249760" cy="8008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4E9FC38-D81A-4589-9C5F-A0291CCCDB53}"/>
              </a:ext>
            </a:extLst>
          </p:cNvPr>
          <p:cNvCxnSpPr>
            <a:cxnSpLocks/>
            <a:stCxn id="19" idx="6"/>
            <a:endCxn id="2" idx="1"/>
          </p:cNvCxnSpPr>
          <p:nvPr/>
        </p:nvCxnSpPr>
        <p:spPr>
          <a:xfrm flipV="1">
            <a:off x="3520537" y="2573147"/>
            <a:ext cx="262229" cy="26858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F69BDA5-C548-49C5-B391-9DF2710E24DB}"/>
              </a:ext>
            </a:extLst>
          </p:cNvPr>
          <p:cNvCxnSpPr>
            <a:cxnSpLocks/>
            <a:stCxn id="22" idx="6"/>
            <a:endCxn id="2" idx="1"/>
          </p:cNvCxnSpPr>
          <p:nvPr/>
        </p:nvCxnSpPr>
        <p:spPr>
          <a:xfrm flipV="1">
            <a:off x="3520537" y="2573147"/>
            <a:ext cx="262229" cy="8193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342EB30-F4BA-490A-AAF0-A41EF565CDEB}"/>
              </a:ext>
            </a:extLst>
          </p:cNvPr>
          <p:cNvSpPr/>
          <p:nvPr/>
        </p:nvSpPr>
        <p:spPr>
          <a:xfrm>
            <a:off x="5101113" y="1536083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정보검색</a:t>
            </a: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08BCFEC-F3F3-4674-8069-5A7E30A2D64F}"/>
              </a:ext>
            </a:extLst>
          </p:cNvPr>
          <p:cNvSpPr/>
          <p:nvPr/>
        </p:nvSpPr>
        <p:spPr>
          <a:xfrm>
            <a:off x="5116313" y="3165734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등록한다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90DF617-1FE2-41CE-B2D4-1ECAB5D9411E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315673" y="1767348"/>
            <a:ext cx="785440" cy="5714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B62DCA3F-5777-48AE-9287-B8249A1AC598}"/>
              </a:ext>
            </a:extLst>
          </p:cNvPr>
          <p:cNvCxnSpPr>
            <a:cxnSpLocks/>
            <a:stCxn id="39" idx="1"/>
            <a:endCxn id="2" idx="2"/>
          </p:cNvCxnSpPr>
          <p:nvPr/>
        </p:nvCxnSpPr>
        <p:spPr>
          <a:xfrm rot="10800000">
            <a:off x="4315673" y="2807500"/>
            <a:ext cx="800640" cy="5895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2460703-B5F7-49DA-8DB9-3578682282F7}"/>
              </a:ext>
            </a:extLst>
          </p:cNvPr>
          <p:cNvSpPr/>
          <p:nvPr/>
        </p:nvSpPr>
        <p:spPr>
          <a:xfrm>
            <a:off x="6428355" y="1532995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544B0A4-18E7-48A7-9B32-8E2C50EC19AB}"/>
              </a:ext>
            </a:extLst>
          </p:cNvPr>
          <p:cNvSpPr/>
          <p:nvPr/>
        </p:nvSpPr>
        <p:spPr>
          <a:xfrm>
            <a:off x="6436271" y="3158155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2D07798-D519-4E4B-A695-4EF3D3ECE7EB}"/>
              </a:ext>
            </a:extLst>
          </p:cNvPr>
          <p:cNvCxnSpPr>
            <a:cxnSpLocks/>
            <a:stCxn id="77" idx="1"/>
            <a:endCxn id="39" idx="3"/>
          </p:cNvCxnSpPr>
          <p:nvPr/>
        </p:nvCxnSpPr>
        <p:spPr>
          <a:xfrm rot="10800000" flipV="1">
            <a:off x="6188613" y="3392508"/>
            <a:ext cx="247658" cy="44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7F37AE4-B276-457B-936C-A8726EFD5356}"/>
              </a:ext>
            </a:extLst>
          </p:cNvPr>
          <p:cNvSpPr/>
          <p:nvPr/>
        </p:nvSpPr>
        <p:spPr>
          <a:xfrm>
            <a:off x="4259169" y="2723198"/>
            <a:ext cx="27764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N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0562E1D-F726-48A0-9E5D-3B00429A0A12}"/>
              </a:ext>
            </a:extLst>
          </p:cNvPr>
          <p:cNvSpPr/>
          <p:nvPr/>
        </p:nvSpPr>
        <p:spPr>
          <a:xfrm>
            <a:off x="4268335" y="2056091"/>
            <a:ext cx="27764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N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553A6E2-3A70-4B85-86A9-CB7112AFF582}"/>
              </a:ext>
            </a:extLst>
          </p:cNvPr>
          <p:cNvSpPr/>
          <p:nvPr/>
        </p:nvSpPr>
        <p:spPr>
          <a:xfrm>
            <a:off x="6275395" y="3087302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206984-63B6-46B0-B509-9365A5817318}"/>
              </a:ext>
            </a:extLst>
          </p:cNvPr>
          <p:cNvSpPr/>
          <p:nvPr/>
        </p:nvSpPr>
        <p:spPr>
          <a:xfrm>
            <a:off x="2454724" y="205659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기업구분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FB5F66BE-C9D8-4497-B865-493F5F479D86}"/>
              </a:ext>
            </a:extLst>
          </p:cNvPr>
          <p:cNvCxnSpPr>
            <a:cxnSpLocks/>
            <a:stCxn id="48" idx="6"/>
            <a:endCxn id="2" idx="1"/>
          </p:cNvCxnSpPr>
          <p:nvPr/>
        </p:nvCxnSpPr>
        <p:spPr>
          <a:xfrm>
            <a:off x="3520537" y="2290948"/>
            <a:ext cx="262229" cy="28219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3349773-14E7-47A5-99EF-DC7027A2EAAD}"/>
              </a:ext>
            </a:extLst>
          </p:cNvPr>
          <p:cNvSpPr/>
          <p:nvPr/>
        </p:nvSpPr>
        <p:spPr>
          <a:xfrm>
            <a:off x="2467193" y="3675632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대졸초임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2AD4BB57-4EFD-432E-ACE0-229898AA090D}"/>
              </a:ext>
            </a:extLst>
          </p:cNvPr>
          <p:cNvCxnSpPr>
            <a:cxnSpLocks/>
            <a:stCxn id="54" idx="6"/>
            <a:endCxn id="2" idx="1"/>
          </p:cNvCxnSpPr>
          <p:nvPr/>
        </p:nvCxnSpPr>
        <p:spPr>
          <a:xfrm flipV="1">
            <a:off x="3533006" y="2573147"/>
            <a:ext cx="249760" cy="13368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003B76A-FDCE-4330-9A1F-313B559B5D9E}"/>
              </a:ext>
            </a:extLst>
          </p:cNvPr>
          <p:cNvCxnSpPr>
            <a:cxnSpLocks/>
            <a:stCxn id="76" idx="1"/>
            <a:endCxn id="34" idx="3"/>
          </p:cNvCxnSpPr>
          <p:nvPr/>
        </p:nvCxnSpPr>
        <p:spPr>
          <a:xfrm rot="10800000" flipV="1">
            <a:off x="6173413" y="1767347"/>
            <a:ext cx="254942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4A029B6-EC1F-42DC-A769-1D29E8491D57}"/>
              </a:ext>
            </a:extLst>
          </p:cNvPr>
          <p:cNvSpPr/>
          <p:nvPr/>
        </p:nvSpPr>
        <p:spPr>
          <a:xfrm>
            <a:off x="6232371" y="1528022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91D731-4391-4771-924C-6FB09B4F7A01}"/>
              </a:ext>
            </a:extLst>
          </p:cNvPr>
          <p:cNvSpPr txBox="1"/>
          <p:nvPr/>
        </p:nvSpPr>
        <p:spPr>
          <a:xfrm>
            <a:off x="5236178" y="4250693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66FF99"/>
                </a:solidFill>
                <a:latin typeface="나눔고딕 ExtraBold" pitchFamily="50" charset="-127"/>
                <a:ea typeface="나눔고딕 ExtraBold" pitchFamily="50" charset="-127"/>
              </a:rPr>
              <a:t>관계</a:t>
            </a:r>
            <a:endParaRPr lang="en-US" altLang="ko-KR" sz="1200" b="1" kern="0" spc="-30" dirty="0">
              <a:solidFill>
                <a:srgbClr val="66FF99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C6CD923-CACF-4B8B-8B3F-5A7ACF077DBA}"/>
              </a:ext>
            </a:extLst>
          </p:cNvPr>
          <p:cNvSpPr/>
          <p:nvPr/>
        </p:nvSpPr>
        <p:spPr>
          <a:xfrm>
            <a:off x="5323043" y="4607305"/>
            <a:ext cx="3300385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 </a:t>
            </a:r>
            <a:r>
              <a:rPr lang="ko-KR" altLang="en-US" sz="1000" spc="-30" dirty="0" err="1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정보검색한다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 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등록한다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AEE9AC-C090-4FC8-8133-B131E136F3C7}"/>
              </a:ext>
            </a:extLst>
          </p:cNvPr>
          <p:cNvSpPr txBox="1"/>
          <p:nvPr/>
        </p:nvSpPr>
        <p:spPr>
          <a:xfrm>
            <a:off x="2411760" y="4271479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속성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1828F30-3BCA-4717-A4B1-D14440B97D2F}"/>
              </a:ext>
            </a:extLst>
          </p:cNvPr>
          <p:cNvSpPr/>
          <p:nvPr/>
        </p:nvSpPr>
        <p:spPr>
          <a:xfrm>
            <a:off x="2498625" y="4628091"/>
            <a:ext cx="2737553" cy="168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 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기업이름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기업구분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업종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주소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대졸초임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의 속성을 가진다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식별을 위해 유일해야 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제외한 속성들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기업이름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기업구분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업종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주소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대졸초임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 추천기업 계산을 위해 사용된다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420B2F-029D-446F-9A09-5403709DD4FF}"/>
              </a:ext>
            </a:extLst>
          </p:cNvPr>
          <p:cNvSpPr txBox="1"/>
          <p:nvPr/>
        </p:nvSpPr>
        <p:spPr>
          <a:xfrm>
            <a:off x="2411760" y="6103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기업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CC16D11-81DF-4445-B306-3BF02088C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3745"/>
      </p:ext>
    </p:extLst>
  </p:cSld>
  <p:clrMapOvr>
    <a:masterClrMapping/>
  </p:clrMapOvr>
  <p:transition advTm="131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6" x="4025900" y="2081213"/>
          <p14:tracePt t="658" x="4010025" y="2081213"/>
          <p14:tracePt t="673" x="4002088" y="2081213"/>
          <p14:tracePt t="691" x="3994150" y="2081213"/>
          <p14:tracePt t="694" x="3978275" y="2081213"/>
          <p14:tracePt t="709" x="3954463" y="2081213"/>
          <p14:tracePt t="711" x="3946525" y="2081213"/>
          <p14:tracePt t="715" x="3930650" y="2081213"/>
          <p14:tracePt t="732" x="3922713" y="2081213"/>
          <p14:tracePt t="741" x="3906838" y="2081213"/>
          <p14:tracePt t="759" x="3898900" y="2081213"/>
          <p14:tracePt t="780" x="3867150" y="2081213"/>
          <p14:tracePt t="782" x="3859213" y="2081213"/>
          <p14:tracePt t="801" x="3851275" y="2081213"/>
          <p14:tracePt t="813" x="3817938" y="2081213"/>
          <p14:tracePt t="845" x="3810000" y="2081213"/>
          <p14:tracePt t="866" x="3802063" y="2081213"/>
          <p14:tracePt t="876" x="3794125" y="2081213"/>
          <p14:tracePt t="900" x="3778250" y="2089150"/>
          <p14:tracePt t="908" x="3778250" y="2097088"/>
          <p14:tracePt t="924" x="3770313" y="2105025"/>
          <p14:tracePt t="933" x="3762375" y="2112963"/>
          <p14:tracePt t="941" x="3762375" y="2128838"/>
          <p14:tracePt t="949" x="3762375" y="2144713"/>
          <p14:tracePt t="960" x="3754438" y="2160588"/>
          <p14:tracePt t="963" x="3754438" y="2184400"/>
          <p14:tracePt t="974" x="3754438" y="2208213"/>
          <p14:tracePt t="979" x="3746500" y="2241550"/>
          <p14:tracePt t="991" x="3730625" y="2289175"/>
          <p14:tracePt t="995" x="3730625" y="2336800"/>
          <p14:tracePt t="1008" x="3730625" y="2376488"/>
          <p14:tracePt t="1011" x="3730625" y="2432050"/>
          <p14:tracePt t="1024" x="3730625" y="2479675"/>
          <p14:tracePt t="1028" x="3730625" y="2511425"/>
          <p14:tracePt t="1041" x="3730625" y="2535238"/>
          <p14:tracePt t="1045" x="3730625" y="2566988"/>
          <p14:tracePt t="1057" x="3730625" y="2592388"/>
          <p14:tracePt t="1062" x="3730625" y="2608263"/>
          <p14:tracePt t="1074" x="3730625" y="2632075"/>
          <p14:tracePt t="1077" x="3730625" y="2655888"/>
          <p14:tracePt t="1091" x="3730625" y="2687638"/>
          <p14:tracePt t="1093" x="3730625" y="2703513"/>
          <p14:tracePt t="1100" x="3730625" y="2727325"/>
          <p14:tracePt t="1108" x="3730625" y="2743200"/>
          <p14:tracePt t="1116" x="3730625" y="2767013"/>
          <p14:tracePt t="1133" x="3730625" y="2774950"/>
          <p14:tracePt t="1162" x="3730625" y="2782888"/>
          <p14:tracePt t="1174" x="3738563" y="2790825"/>
          <p14:tracePt t="1192" x="3738563" y="2798763"/>
          <p14:tracePt t="1221" x="3746500" y="2798763"/>
          <p14:tracePt t="1236" x="3746500" y="2814638"/>
          <p14:tracePt t="1245" x="3762375" y="2814638"/>
          <p14:tracePt t="1258" x="3786188" y="2814638"/>
          <p14:tracePt t="1262" x="3817938" y="2814638"/>
          <p14:tracePt t="1274" x="3851275" y="2822575"/>
          <p14:tracePt t="1277" x="3883025" y="2822575"/>
          <p14:tracePt t="1284" x="3906838" y="2830513"/>
          <p14:tracePt t="1292" x="3946525" y="2830513"/>
          <p14:tracePt t="1300" x="3970338" y="2838450"/>
          <p14:tracePt t="1308" x="4025900" y="2862263"/>
          <p14:tracePt t="1316" x="4081463" y="2878138"/>
          <p14:tracePt t="1325" x="4137025" y="2886075"/>
          <p14:tracePt t="1333" x="4192588" y="2901950"/>
          <p14:tracePt t="1341" x="4440238" y="2901950"/>
          <p14:tracePt t="1350" x="4543425" y="2901950"/>
          <p14:tracePt t="1359" x="4648200" y="2901950"/>
          <p14:tracePt t="1362" x="4735513" y="2901950"/>
          <p14:tracePt t="1374" x="4838700" y="2901950"/>
          <p14:tracePt t="1379" x="4959350" y="2901950"/>
          <p14:tracePt t="1391" x="5070475" y="2901950"/>
          <p14:tracePt t="1395" x="5165725" y="2909888"/>
          <p14:tracePt t="1409" x="5229225" y="2909888"/>
          <p14:tracePt t="1412" x="5276850" y="2909888"/>
          <p14:tracePt t="1424" x="5284788" y="2909888"/>
          <p14:tracePt t="1428" x="5292725" y="2909888"/>
          <p14:tracePt t="1507" x="5292725" y="2901950"/>
          <p14:tracePt t="1516" x="5292725" y="2886075"/>
          <p14:tracePt t="1534" x="5268913" y="2846388"/>
          <p14:tracePt t="1537" x="5245100" y="2782888"/>
          <p14:tracePt t="1544" x="5221288" y="2727325"/>
          <p14:tracePt t="1550" x="5197475" y="2655888"/>
          <p14:tracePt t="1559" x="5181600" y="2600325"/>
          <p14:tracePt t="1563" x="5181600" y="2424113"/>
          <p14:tracePt t="1584" x="5157788" y="2328863"/>
          <p14:tracePt t="1595" x="5133975" y="2265363"/>
          <p14:tracePt t="1609" x="5133975" y="2241550"/>
          <p14:tracePt t="1614" x="5133975" y="2224088"/>
          <p14:tracePt t="1629" x="5110163" y="2176463"/>
          <p14:tracePt t="1642" x="5110163" y="2168525"/>
          <p14:tracePt t="1645" x="5110163" y="2152650"/>
          <p14:tracePt t="1659" x="5102225" y="2152650"/>
          <p14:tracePt t="1662" x="5094288" y="2136775"/>
          <p14:tracePt t="1683" x="5078413" y="2136775"/>
          <p14:tracePt t="1691" x="5054600" y="2136775"/>
          <p14:tracePt t="1700" x="5022850" y="2136775"/>
          <p14:tracePt t="1712" x="4975225" y="2136775"/>
          <p14:tracePt t="1717" x="4910138" y="2120900"/>
          <p14:tracePt t="1725" x="4846638" y="2112963"/>
          <p14:tracePt t="1733" x="4600575" y="2073275"/>
          <p14:tracePt t="1741" x="4448175" y="2057400"/>
          <p14:tracePt t="1747" x="4289425" y="2041525"/>
          <p14:tracePt t="1762" x="4160838" y="2009775"/>
          <p14:tracePt t="1763" x="4049713" y="1993900"/>
          <p14:tracePt t="1774" x="3962400" y="1985963"/>
          <p14:tracePt t="1779" x="3898900" y="1970088"/>
          <p14:tracePt t="1791" x="3825875" y="1970088"/>
          <p14:tracePt t="1796" x="3810000" y="1962150"/>
          <p14:tracePt t="1813" x="3802063" y="1962150"/>
          <p14:tracePt t="1859" x="3802063" y="1954213"/>
          <p14:tracePt t="1869" x="3802063" y="1930400"/>
          <p14:tracePt t="1876" x="3802063" y="1906588"/>
          <p14:tracePt t="1885" x="3802063" y="1881188"/>
          <p14:tracePt t="1896" x="3786188" y="1865313"/>
          <p14:tracePt t="1899" x="3786188" y="1841500"/>
          <p14:tracePt t="1913" x="3786188" y="1817688"/>
          <p14:tracePt t="1915" x="3786188" y="1793875"/>
          <p14:tracePt t="1930" x="3770313" y="1762125"/>
          <p14:tracePt t="1930" x="3762375" y="1738313"/>
          <p14:tracePt t="1946" x="3754438" y="1722438"/>
          <p14:tracePt t="1947" x="3746500" y="1698625"/>
          <p14:tracePt t="1963" x="3730625" y="1682750"/>
          <p14:tracePt t="2005" x="3730625" y="1666875"/>
          <p14:tracePt t="2011" x="3730625" y="1651000"/>
          <p14:tracePt t="2034" x="3730625" y="1635125"/>
          <p14:tracePt t="2061" x="3730625" y="1627188"/>
          <p14:tracePt t="2091" x="3722688" y="1619250"/>
          <p14:tracePt t="2107" x="3706813" y="1619250"/>
          <p14:tracePt t="2117" x="3683000" y="1619250"/>
          <p14:tracePt t="2135" x="3643313" y="1619250"/>
          <p14:tracePt t="2146" x="3611563" y="1619250"/>
          <p14:tracePt t="2146" x="3571875" y="1619250"/>
          <p14:tracePt t="2160" x="3516313" y="1619250"/>
          <p14:tracePt t="2165" x="3459163" y="1619250"/>
          <p14:tracePt t="2173" x="3395663" y="1619250"/>
          <p14:tracePt t="2182" x="3197225" y="1619250"/>
          <p14:tracePt t="2188" x="3084513" y="1619250"/>
          <p14:tracePt t="2194" x="2973388" y="1595438"/>
          <p14:tracePt t="2204" x="2878138" y="1595438"/>
          <p14:tracePt t="2211" x="2782888" y="1579563"/>
          <p14:tracePt t="2221" x="2701925" y="1579563"/>
          <p14:tracePt t="2226" x="2646363" y="1563688"/>
          <p14:tracePt t="2237" x="2582863" y="1563688"/>
          <p14:tracePt t="2243" x="2535238" y="1555750"/>
          <p14:tracePt t="2253" x="2511425" y="1555750"/>
          <p14:tracePt t="2260" x="2495550" y="1555750"/>
          <p14:tracePt t="2272" x="2463800" y="1555750"/>
          <p14:tracePt t="2276" x="2447925" y="1547813"/>
          <p14:tracePt t="2285" x="2439988" y="1547813"/>
          <p14:tracePt t="2293" x="2432050" y="1547813"/>
          <p14:tracePt t="3122" x="2439988" y="1555750"/>
          <p14:tracePt t="3146" x="2447925" y="1587500"/>
          <p14:tracePt t="3158" x="2447925" y="1627188"/>
          <p14:tracePt t="3164" x="2455863" y="1666875"/>
          <p14:tracePt t="3177" x="2479675" y="1738313"/>
          <p14:tracePt t="3181" x="2479675" y="1793875"/>
          <p14:tracePt t="3193" x="2487613" y="1849438"/>
          <p14:tracePt t="3197" x="2503488" y="1906588"/>
          <p14:tracePt t="3205" x="2503488" y="2073275"/>
          <p14:tracePt t="3221" x="2511425" y="2136775"/>
          <p14:tracePt t="3225" x="2511425" y="2192338"/>
          <p14:tracePt t="3226" x="2511425" y="2289175"/>
          <p14:tracePt t="3237" x="2511425" y="2376488"/>
          <p14:tracePt t="3247" x="2511425" y="2471738"/>
          <p14:tracePt t="3268" x="2511425" y="2551113"/>
          <p14:tracePt t="3281" x="2511425" y="2774950"/>
          <p14:tracePt t="3282" x="2511425" y="2822575"/>
          <p14:tracePt t="3300" x="2511425" y="2886075"/>
          <p14:tracePt t="3315" x="2511425" y="3022600"/>
          <p14:tracePt t="3323" x="2511425" y="3054350"/>
          <p14:tracePt t="3338" x="2511425" y="3101975"/>
          <p14:tracePt t="3343" x="2511425" y="3133725"/>
          <p14:tracePt t="3355" x="2511425" y="3189288"/>
          <p14:tracePt t="3364" x="2511425" y="3286125"/>
          <p14:tracePt t="3385" x="2511425" y="3333750"/>
          <p14:tracePt t="3398" x="2511425" y="3444875"/>
          <p14:tracePt t="3417" x="2511425" y="3476625"/>
          <p14:tracePt t="3429" x="2479675" y="3613150"/>
          <p14:tracePt t="3435" x="2479675" y="3644900"/>
          <p14:tracePt t="3448" x="2455863" y="3684588"/>
          <p14:tracePt t="3450" x="2439988" y="3724275"/>
          <p14:tracePt t="3458" x="2432050" y="3763963"/>
          <p14:tracePt t="3471" x="2416175" y="3803650"/>
          <p14:tracePt t="3476" x="2408238" y="3835400"/>
          <p14:tracePt t="3488" x="2392363" y="3883025"/>
          <p14:tracePt t="3498" x="2374900" y="3971925"/>
          <p14:tracePt t="3519" x="2359025" y="4027488"/>
          <p14:tracePt t="3532" x="2271713" y="4273550"/>
          <p14:tracePt t="3552" x="2239963" y="4346575"/>
          <p14:tracePt t="3565" x="2192338" y="4497388"/>
          <p14:tracePt t="3574" x="2192338" y="4513263"/>
          <p14:tracePt t="3587" x="2192338" y="4521200"/>
          <p14:tracePt t="3592" x="2192338" y="4529138"/>
          <p14:tracePt t="3714" x="2192338" y="4537075"/>
          <p14:tracePt t="3730" x="2216150" y="4552950"/>
          <p14:tracePt t="3743" x="2263775" y="4552950"/>
          <p14:tracePt t="3751" x="2303463" y="4552950"/>
          <p14:tracePt t="3757" x="2351088" y="4552950"/>
          <p14:tracePt t="3764" x="2400300" y="4552950"/>
          <p14:tracePt t="3770" x="2447925" y="4552950"/>
          <p14:tracePt t="3788" x="2519363" y="4552950"/>
          <p14:tracePt t="3793" x="2574925" y="4552950"/>
          <p14:tracePt t="3794" x="2614613" y="4552950"/>
          <p14:tracePt t="3805" x="2670175" y="4537075"/>
          <p14:tracePt t="3814" x="2709863" y="4529138"/>
          <p14:tracePt t="3835" x="2725738" y="4521200"/>
          <p14:tracePt t="3846" x="2806700" y="4497388"/>
          <p14:tracePt t="3880" x="2822575" y="4497388"/>
          <p14:tracePt t="3886" x="2894013" y="4481513"/>
          <p14:tracePt t="3893" x="2909888" y="4481513"/>
          <p14:tracePt t="3918" x="2917825" y="4481513"/>
          <p14:tracePt t="3924" x="2941638" y="4481513"/>
          <p14:tracePt t="3951" x="2949575" y="4481513"/>
          <p14:tracePt t="3957" x="2989263" y="4481513"/>
          <p14:tracePt t="3985" x="3005138" y="4481513"/>
          <p14:tracePt t="3990" x="3036888" y="4481513"/>
          <p14:tracePt t="4018" x="3044825" y="4481513"/>
          <p14:tracePt t="4023" x="3100388" y="4449763"/>
          <p14:tracePt t="4051" x="3109913" y="4441825"/>
          <p14:tracePt t="4056" x="3165475" y="4418013"/>
          <p14:tracePt t="4059" x="3205163" y="4402138"/>
          <p14:tracePt t="4085" x="3236913" y="4386263"/>
          <p14:tracePt t="4118" x="3363913" y="4354513"/>
          <p14:tracePt t="4119" x="3443288" y="4338638"/>
          <p14:tracePt t="4151" x="3459163" y="4338638"/>
          <p14:tracePt t="4155" x="3484563" y="4322763"/>
          <p14:tracePt t="4155" x="3492500" y="4322763"/>
          <p14:tracePt t="4185" x="3508375" y="4314825"/>
          <p14:tracePt t="4186" x="3540125" y="4298950"/>
          <p14:tracePt t="4188" x="3556000" y="4281488"/>
          <p14:tracePt t="4218" x="3587750" y="4249738"/>
          <p14:tracePt t="4220" x="3659188" y="4098925"/>
          <p14:tracePt t="4251" x="3675063" y="4027488"/>
          <p14:tracePt t="4253" x="3714750" y="3613150"/>
          <p14:tracePt t="4258" x="3730625" y="3516313"/>
          <p14:tracePt t="4285" x="3738563" y="3405188"/>
          <p14:tracePt t="4290" x="3825875" y="2982913"/>
          <p14:tracePt t="4318" x="3833813" y="2838450"/>
          <p14:tracePt t="4324" x="3851275" y="2439988"/>
          <p14:tracePt t="4351" x="3851275" y="2352675"/>
          <p14:tracePt t="4357" x="3851275" y="2168525"/>
          <p14:tracePt t="4385" x="3851275" y="2120900"/>
          <p14:tracePt t="4391" x="3859213" y="2025650"/>
          <p14:tracePt t="4418" x="3859213" y="2009775"/>
          <p14:tracePt t="4424" x="3859213" y="1946275"/>
          <p14:tracePt t="4452" x="3859213" y="1922463"/>
          <p14:tracePt t="4456" x="3859213" y="1865313"/>
          <p14:tracePt t="4459" x="3859213" y="1857375"/>
          <p14:tracePt t="4485" x="3859213" y="1849438"/>
          <p14:tracePt t="4490" x="3859213" y="1801813"/>
          <p14:tracePt t="4518" x="3859213" y="1785938"/>
          <p14:tracePt t="4524" x="3859213" y="1754188"/>
          <p14:tracePt t="4552" x="3843338" y="1738313"/>
          <p14:tracePt t="4557" x="3843338" y="1674813"/>
          <p14:tracePt t="4585" x="3843338" y="1627188"/>
          <p14:tracePt t="4590" x="3843338" y="1506538"/>
          <p14:tracePt t="4618" x="3843338" y="1482725"/>
          <p14:tracePt t="4623" x="3843338" y="1450975"/>
          <p14:tracePt t="6235" x="3867150" y="1443038"/>
          <p14:tracePt t="6244" x="3922713" y="1450975"/>
          <p14:tracePt t="6253" x="3986213" y="1466850"/>
          <p14:tracePt t="6258" x="4010025" y="1466850"/>
          <p14:tracePt t="6286" x="4041775" y="1466850"/>
          <p14:tracePt t="6320" x="4168775" y="1490663"/>
          <p14:tracePt t="6322" x="4313238" y="1514475"/>
          <p14:tracePt t="6324" x="4344988" y="1514475"/>
          <p14:tracePt t="6353" x="4392613" y="1514475"/>
          <p14:tracePt t="6355" x="4456113" y="1514475"/>
          <p14:tracePt t="6357" x="4495800" y="1514475"/>
          <p14:tracePt t="6386" x="4511675" y="1514475"/>
          <p14:tracePt t="6388" x="4576763" y="1530350"/>
          <p14:tracePt t="6420" x="4592638" y="1530350"/>
          <p14:tracePt t="6422" x="4664075" y="1538288"/>
          <p14:tracePt t="6426" x="4711700" y="1538288"/>
          <p14:tracePt t="6453" x="4743450" y="1555750"/>
          <p14:tracePt t="6458" x="4799013" y="1555750"/>
          <p14:tracePt t="6458" x="4822825" y="1555750"/>
          <p14:tracePt t="6486" x="4846638" y="1563688"/>
          <p14:tracePt t="6492" x="4902200" y="1571625"/>
          <p14:tracePt t="6520" x="4918075" y="1571625"/>
          <p14:tracePt t="6525" x="4967288" y="1595438"/>
          <p14:tracePt t="6553" x="4975225" y="1595438"/>
          <p14:tracePt t="6558" x="4991100" y="1595438"/>
          <p14:tracePt t="6626" x="5006975" y="1595438"/>
          <p14:tracePt t="6676" x="5014913" y="1595438"/>
          <p14:tracePt t="6691" x="5022850" y="1595438"/>
          <p14:tracePt t="6720" x="5046663" y="1595438"/>
          <p14:tracePt t="6722" x="5094288" y="1595438"/>
          <p14:tracePt t="6724" x="5141913" y="1595438"/>
          <p14:tracePt t="6753" x="5197475" y="1595438"/>
          <p14:tracePt t="6755" x="5373688" y="1595438"/>
          <p14:tracePt t="6787" x="5619750" y="1595438"/>
          <p14:tracePt t="6788" x="5883275" y="1587500"/>
          <p14:tracePt t="6794" x="5938838" y="1571625"/>
          <p14:tracePt t="6820" x="6002338" y="1571625"/>
          <p14:tracePt t="6825" x="6170613" y="1555750"/>
          <p14:tracePt t="6826" x="6234113" y="1547813"/>
          <p14:tracePt t="6853" x="6305550" y="1538288"/>
          <p14:tracePt t="6858" x="6465888" y="1466850"/>
          <p14:tracePt t="6887" x="6521450" y="1443038"/>
          <p14:tracePt t="6892" x="6632575" y="1427163"/>
          <p14:tracePt t="6920" x="6656388" y="1427163"/>
          <p14:tracePt t="6925" x="6735763" y="1403350"/>
          <p14:tracePt t="6953" x="6751638" y="1403350"/>
          <p14:tracePt t="6987" x="6777038" y="1395413"/>
          <p14:tracePt t="6988" x="6777038" y="1387475"/>
          <p14:tracePt t="7020" x="6792913" y="1387475"/>
          <p14:tracePt t="7026" x="6808788" y="1387475"/>
          <p14:tracePt t="7162" x="6784975" y="1387475"/>
          <p14:tracePt t="7171" x="6759575" y="1387475"/>
          <p14:tracePt t="7187" x="6711950" y="1387475"/>
          <p14:tracePt t="7188" x="6656388" y="1387475"/>
          <p14:tracePt t="7194" x="6592888" y="1387475"/>
          <p14:tracePt t="7220" x="6392863" y="1379538"/>
          <p14:tracePt t="7225" x="6186488" y="1347788"/>
          <p14:tracePt t="7226" x="6075363" y="1331913"/>
          <p14:tracePt t="7254" x="5986463" y="1331913"/>
          <p14:tracePt t="7259" x="5740400" y="1331913"/>
          <p14:tracePt t="7287" x="5651500" y="1331913"/>
          <p14:tracePt t="7292" x="5389563" y="1331913"/>
          <p14:tracePt t="7321" x="5318125" y="1331913"/>
          <p14:tracePt t="7326" x="5157788" y="1331913"/>
          <p14:tracePt t="7354" x="5149850" y="1331913"/>
          <p14:tracePt t="7387" x="5126038" y="1331913"/>
          <p14:tracePt t="7434" x="5149850" y="1323975"/>
          <p14:tracePt t="7454" x="5181600" y="1323975"/>
          <p14:tracePt t="7456" x="5237163" y="1308100"/>
          <p14:tracePt t="7460" x="5310188" y="1300163"/>
          <p14:tracePt t="7487" x="5357813" y="1300163"/>
          <p14:tracePt t="7493" x="5772150" y="1268413"/>
          <p14:tracePt t="7521" x="5891213" y="1268413"/>
          <p14:tracePt t="7527" x="6202363" y="1268413"/>
          <p14:tracePt t="7554" x="6273800" y="1268413"/>
          <p14:tracePt t="7559" x="6473825" y="1252538"/>
          <p14:tracePt t="7587" x="6521450" y="1252538"/>
          <p14:tracePt t="7592" x="6664325" y="1244600"/>
          <p14:tracePt t="7594" x="6727825" y="1244600"/>
          <p14:tracePt t="7621" x="6751638" y="1244600"/>
          <p14:tracePt t="7626" x="6824663" y="1244600"/>
          <p14:tracePt t="7654" x="6840538" y="1244600"/>
          <p14:tracePt t="7659" x="6872288" y="1244600"/>
          <p14:tracePt t="7687" x="6888163" y="1244600"/>
          <p14:tracePt t="7720" x="6943725" y="1228725"/>
          <p14:tracePt t="7722" x="6975475" y="1228725"/>
          <p14:tracePt t="7754" x="6983413" y="1228725"/>
          <p14:tracePt t="7757" x="6999288" y="1228725"/>
          <p14:tracePt t="7788" x="7007225" y="1228725"/>
          <p14:tracePt t="7791" x="7023100" y="1228725"/>
          <p14:tracePt t="7851" x="7031038" y="1228725"/>
          <p14:tracePt t="7866" x="7038975" y="1244600"/>
          <p14:tracePt t="7888" x="7046913" y="1260475"/>
          <p14:tracePt t="7889" x="7054850" y="1268413"/>
          <p14:tracePt t="7892" x="7062788" y="1292225"/>
          <p14:tracePt t="7921" x="7070725" y="1339850"/>
          <p14:tracePt t="7925" x="7110413" y="1466850"/>
          <p14:tracePt t="7954" x="7110413" y="1506538"/>
          <p14:tracePt t="7956" x="7126288" y="1619250"/>
          <p14:tracePt t="7988" x="7126288" y="1643063"/>
          <p14:tracePt t="7989" x="7126288" y="1730375"/>
          <p14:tracePt t="7994" x="7143750" y="1770063"/>
          <p14:tracePt t="8021" x="7151688" y="1801813"/>
          <p14:tracePt t="8026" x="7167563" y="1841500"/>
          <p14:tracePt t="8054" x="7175500" y="1857375"/>
          <p14:tracePt t="8121" x="7183438" y="1857375"/>
          <p14:tracePt t="8154" x="7183438" y="1865313"/>
          <p14:tracePt t="8162" x="7183438" y="1881188"/>
          <p14:tracePt t="8188" x="7183438" y="1890713"/>
          <p14:tracePt t="8193" x="7151688" y="1930400"/>
          <p14:tracePt t="8221" x="7118350" y="1954213"/>
          <p14:tracePt t="8226" x="7078663" y="1978025"/>
          <p14:tracePt t="8255" x="7038975" y="1993900"/>
          <p14:tracePt t="8260" x="6888163" y="2001838"/>
          <p14:tracePt t="8288" x="6848475" y="2001838"/>
          <p14:tracePt t="8293" x="6648450" y="2001838"/>
          <p14:tracePt t="8321" x="6577013" y="2001838"/>
          <p14:tracePt t="8326" x="6321425" y="2001838"/>
          <p14:tracePt t="8355" x="6218238" y="2001838"/>
          <p14:tracePt t="8360" x="5986463" y="2001838"/>
          <p14:tracePt t="8362" x="5899150" y="2001838"/>
          <p14:tracePt t="8388" x="5835650" y="2001838"/>
          <p14:tracePt t="8393" x="5684838" y="2001838"/>
          <p14:tracePt t="8394" x="5627688" y="2001838"/>
          <p14:tracePt t="8421" x="5580063" y="2001838"/>
          <p14:tracePt t="8427" x="5492750" y="2001838"/>
          <p14:tracePt t="8455" x="5445125" y="2001838"/>
          <p14:tracePt t="8462" x="5365750" y="2017713"/>
          <p14:tracePt t="8488" x="5357813" y="2017713"/>
          <p14:tracePt t="8555" x="5341938" y="2017713"/>
          <p14:tracePt t="8558" x="5310188" y="2017713"/>
          <p14:tracePt t="8588" x="5292725" y="2017713"/>
          <p14:tracePt t="8589" x="5260975" y="2017713"/>
          <p14:tracePt t="8594" x="5237163" y="2017713"/>
          <p14:tracePt t="8621" x="5221288" y="2017713"/>
          <p14:tracePt t="8626" x="5157788" y="2017713"/>
          <p14:tracePt t="8655" x="5133975" y="2017713"/>
          <p14:tracePt t="8660" x="5086350" y="2017713"/>
          <p14:tracePt t="8688" x="5078413" y="2017713"/>
          <p14:tracePt t="8694" x="5038725" y="2017713"/>
          <p14:tracePt t="8723" x="5022850" y="2017713"/>
          <p14:tracePt t="8733" x="4910138" y="2017713"/>
          <p14:tracePt t="8750" x="4886325" y="2017713"/>
          <p14:tracePt t="8755" x="4870450" y="2017713"/>
          <p14:tracePt t="8821" x="4862513" y="1978025"/>
          <p14:tracePt t="8824" x="4862513" y="1954213"/>
          <p14:tracePt t="8828" x="4862513" y="1922463"/>
          <p14:tracePt t="8855" x="4862513" y="1881188"/>
          <p14:tracePt t="8861" x="4862513" y="1770063"/>
          <p14:tracePt t="8888" x="4862513" y="1714500"/>
          <p14:tracePt t="8894" x="4862513" y="1635125"/>
          <p14:tracePt t="8922" x="4862513" y="1619250"/>
          <p14:tracePt t="8927" x="4862513" y="1603375"/>
          <p14:tracePt t="8954" x="4870450" y="1603375"/>
          <p14:tracePt t="8960" x="4910138" y="1603375"/>
          <p14:tracePt t="8962" x="4918075" y="1603375"/>
          <p14:tracePt t="8988" x="4951413" y="1603375"/>
          <p14:tracePt t="8994" x="5118100" y="1603375"/>
          <p14:tracePt t="9022" x="5260975" y="1603375"/>
          <p14:tracePt t="9027" x="5564188" y="1603375"/>
          <p14:tracePt t="9055" x="5667375" y="1571625"/>
          <p14:tracePt t="9060" x="5938838" y="1547813"/>
          <p14:tracePt t="9088" x="5994400" y="1547813"/>
          <p14:tracePt t="9094" x="6043613" y="1530350"/>
          <p14:tracePt t="9218" x="6051550" y="1530350"/>
          <p14:tracePt t="9234" x="6067425" y="1538288"/>
          <p14:tracePt t="9255" x="6067425" y="1547813"/>
          <p14:tracePt t="9255" x="6067425" y="1555750"/>
          <p14:tracePt t="9260" x="6075363" y="1563688"/>
          <p14:tracePt t="9289" x="6083300" y="1571625"/>
          <p14:tracePt t="9323" x="6083300" y="1579563"/>
          <p14:tracePt t="9328" x="6099175" y="1603375"/>
          <p14:tracePt t="9355" x="6107113" y="1627188"/>
          <p14:tracePt t="9360" x="6122988" y="1770063"/>
          <p14:tracePt t="9389" x="6122988" y="1825625"/>
          <p14:tracePt t="9394" x="6122988" y="2192338"/>
          <p14:tracePt t="9422" x="6122988" y="2233613"/>
          <p14:tracePt t="9427" x="6122988" y="2312988"/>
          <p14:tracePt t="9455" x="6122988" y="2328863"/>
          <p14:tracePt t="9461" x="6122988" y="2352675"/>
          <p14:tracePt t="9489" x="6130925" y="2360613"/>
          <p14:tracePt t="9494" x="6154738" y="2400300"/>
          <p14:tracePt t="9523" x="6170613" y="2416175"/>
          <p14:tracePt t="9528" x="6257925" y="2511425"/>
          <p14:tracePt t="9555" x="6281738" y="2543175"/>
          <p14:tracePt t="9561" x="6345238" y="2647950"/>
          <p14:tracePt t="9589" x="6369050" y="2671763"/>
          <p14:tracePt t="9594" x="6529388" y="2982913"/>
          <p14:tracePt t="9622" x="6553200" y="3046413"/>
          <p14:tracePt t="9628" x="6616700" y="3197225"/>
          <p14:tracePt t="9656" x="6624638" y="3236913"/>
          <p14:tracePt t="9661" x="6624638" y="3294063"/>
          <p14:tracePt t="9689" x="6624638" y="3302000"/>
          <p14:tracePt t="9770" x="6624638" y="3309938"/>
          <p14:tracePt t="9834" x="6608763" y="3309938"/>
          <p14:tracePt t="9858" x="6592888" y="3302000"/>
          <p14:tracePt t="9882" x="6584950" y="3302000"/>
          <p14:tracePt t="9898" x="6577013" y="3302000"/>
          <p14:tracePt t="9922" x="6561138" y="3302000"/>
          <p14:tracePt t="9924" x="6553200" y="3333750"/>
          <p14:tracePt t="9930" x="6537325" y="3381375"/>
          <p14:tracePt t="9956" x="6521450" y="3413125"/>
          <p14:tracePt t="9961" x="6489700" y="3532188"/>
          <p14:tracePt t="9962" x="6473825" y="3579813"/>
          <p14:tracePt t="9989" x="6465888" y="3636963"/>
          <p14:tracePt t="9994" x="6418263" y="3756025"/>
          <p14:tracePt t="10023" x="6402388" y="3779838"/>
          <p14:tracePt t="10028" x="6376988" y="3859213"/>
          <p14:tracePt t="10056" x="6376988" y="3875088"/>
          <p14:tracePt t="10061" x="6376988" y="3906838"/>
          <p14:tracePt t="10089" x="6376988" y="3922713"/>
          <p14:tracePt t="10094" x="6384925" y="3930650"/>
          <p14:tracePt t="10107" x="6410325" y="3930650"/>
          <p14:tracePt t="10117" x="6513513" y="3956050"/>
          <p14:tracePt t="10123" x="6553200" y="3971925"/>
          <p14:tracePt t="10142" x="6735763" y="3995738"/>
          <p14:tracePt t="10171" x="7054850" y="4019550"/>
          <p14:tracePt t="10181" x="7151688" y="4019550"/>
          <p14:tracePt t="10191" x="7207250" y="4019550"/>
          <p14:tracePt t="10194" x="7246938" y="4019550"/>
          <p14:tracePt t="10225" x="7294563" y="4019550"/>
          <p14:tracePt t="10230" x="7342188" y="3995738"/>
          <p14:tracePt t="10236" x="7350125" y="3979863"/>
          <p14:tracePt t="10245" x="7350125" y="3956050"/>
          <p14:tracePt t="10258" x="7350125" y="3922713"/>
          <p14:tracePt t="10266" x="7350125" y="3890963"/>
          <p14:tracePt t="10268" x="7350125" y="3843338"/>
          <p14:tracePt t="10274" x="7350125" y="3779838"/>
          <p14:tracePt t="10292" x="7350125" y="3724275"/>
          <p14:tracePt t="10302" x="7350125" y="3548063"/>
          <p14:tracePt t="10323" x="7366000" y="3476625"/>
          <p14:tracePt t="10328" x="7373938" y="3309938"/>
          <p14:tracePt t="10330" x="7373938" y="3244850"/>
          <p14:tracePt t="10356" x="7373938" y="3165475"/>
          <p14:tracePt t="10361" x="7373938" y="3038475"/>
          <p14:tracePt t="10362" x="7373938" y="2990850"/>
          <p14:tracePt t="10390" x="7373938" y="2959100"/>
          <p14:tracePt t="10400" x="7373938" y="2935288"/>
          <p14:tracePt t="10437" x="7358063" y="2935288"/>
          <p14:tracePt t="10445" x="7342188" y="2935288"/>
          <p14:tracePt t="10457" x="7318375" y="2919413"/>
          <p14:tracePt t="10462" x="7286625" y="2919413"/>
          <p14:tracePt t="10476" x="7231063" y="2909888"/>
          <p14:tracePt t="10485" x="7118350" y="2886075"/>
          <p14:tracePt t="10507" x="6872288" y="2886075"/>
          <p14:tracePt t="10512" x="6624638" y="2862263"/>
          <p14:tracePt t="10539" x="6505575" y="2854325"/>
          <p14:tracePt t="10545" x="6178550" y="2854325"/>
          <p14:tracePt t="10546" x="6075363" y="2838450"/>
          <p14:tracePt t="10573" x="5986463" y="2830513"/>
          <p14:tracePt t="10582" x="5788025" y="2830513"/>
          <p14:tracePt t="10586" x="5740400" y="2830513"/>
          <p14:tracePt t="10606" x="5692775" y="2830513"/>
          <p14:tracePt t="10621" x="5619750" y="2830513"/>
          <p14:tracePt t="10623" x="5588000" y="2830513"/>
          <p14:tracePt t="10628" x="5556250" y="2830513"/>
          <p14:tracePt t="10640" x="5524500" y="2830513"/>
          <p14:tracePt t="10646" x="5492750" y="2830513"/>
          <p14:tracePt t="10661" x="5468938" y="2830513"/>
          <p14:tracePt t="10671" x="5445125" y="2830513"/>
          <p14:tracePt t="10690" x="5437188" y="2830513"/>
          <p14:tracePt t="10696" x="5413375" y="2830513"/>
          <p14:tracePt t="11138" x="5405438" y="2830513"/>
          <p14:tracePt t="11147" x="5397500" y="2846388"/>
          <p14:tracePt t="11218" x="5381625" y="2854325"/>
          <p14:tracePt t="11234" x="5373688" y="2862263"/>
          <p14:tracePt t="11256" x="5365750" y="2862263"/>
          <p14:tracePt t="11258" x="5357813" y="2862263"/>
          <p14:tracePt t="11260" x="5349875" y="2862263"/>
          <p14:tracePt t="11290" x="5334000" y="2862263"/>
          <p14:tracePt t="11291" x="5318125" y="2862263"/>
          <p14:tracePt t="11298" x="5310188" y="2862263"/>
          <p14:tracePt t="11323" x="5292725" y="2862263"/>
          <p14:tracePt t="11328" x="5253038" y="2862263"/>
          <p14:tracePt t="11330" x="5245100" y="2862263"/>
          <p14:tracePt t="11357" x="5229225" y="2862263"/>
          <p14:tracePt t="11360" x="5205413" y="2862263"/>
          <p14:tracePt t="11363" x="5197475" y="2862263"/>
          <p14:tracePt t="11390" x="5189538" y="2862263"/>
          <p14:tracePt t="11395" x="5173663" y="2862263"/>
          <p14:tracePt t="11423" x="5157788" y="2862263"/>
          <p14:tracePt t="11425" x="5141913" y="2862263"/>
          <p14:tracePt t="11429" x="5126038" y="2870200"/>
          <p14:tracePt t="11457" x="5102225" y="2894013"/>
          <p14:tracePt t="11460" x="5038725" y="2927350"/>
          <p14:tracePt t="11490" x="5030788" y="2935288"/>
          <p14:tracePt t="11492" x="4933950" y="3014663"/>
          <p14:tracePt t="11498" x="4910138" y="3030538"/>
          <p14:tracePt t="11524" x="4886325" y="3062288"/>
          <p14:tracePt t="11525" x="4822825" y="3149600"/>
          <p14:tracePt t="11530" x="4791075" y="3213100"/>
          <p14:tracePt t="11557" x="4767263" y="3270250"/>
          <p14:tracePt t="11557" x="4759325" y="3317875"/>
          <p14:tracePt t="11562" x="4751388" y="3365500"/>
          <p14:tracePt t="11590" x="4751388" y="3397250"/>
          <p14:tracePt t="11591" x="4751388" y="3460750"/>
          <p14:tracePt t="11596" x="4751388" y="3500438"/>
          <p14:tracePt t="11624" x="4751388" y="3524250"/>
          <p14:tracePt t="11629" x="4751388" y="3613150"/>
          <p14:tracePt t="11657" x="4751388" y="3629025"/>
          <p14:tracePt t="11659" x="4751388" y="3676650"/>
          <p14:tracePt t="11690" x="4767263" y="3700463"/>
          <p14:tracePt t="11692" x="4767263" y="3732213"/>
          <p14:tracePt t="11698" x="4767263" y="3740150"/>
          <p14:tracePt t="11724" x="4759325" y="3748088"/>
          <p14:tracePt t="11729" x="4735513" y="3748088"/>
          <p14:tracePt t="11729" x="4711700" y="3748088"/>
          <p14:tracePt t="11757" x="4687888" y="3748088"/>
          <p14:tracePt t="11762" x="4584700" y="3748088"/>
          <p14:tracePt t="11790" x="4535488" y="3732213"/>
          <p14:tracePt t="11792" x="4432300" y="3716338"/>
          <p14:tracePt t="11794" x="4376738" y="3700463"/>
          <p14:tracePt t="11824" x="4210050" y="3676650"/>
          <p14:tracePt t="11825" x="4049713" y="3652838"/>
          <p14:tracePt t="11827" x="3978275" y="3652838"/>
          <p14:tracePt t="11857" x="3930650" y="3644900"/>
          <p14:tracePt t="11858" x="3810000" y="3621088"/>
          <p14:tracePt t="11890" x="3786188" y="3621088"/>
          <p14:tracePt t="11892" x="3683000" y="3621088"/>
          <p14:tracePt t="11898" x="3563938" y="3621088"/>
          <p14:tracePt t="11924" x="3459163" y="3605213"/>
          <p14:tracePt t="11925" x="3165475" y="3540125"/>
          <p14:tracePt t="11929" x="2933700" y="3460750"/>
          <p14:tracePt t="11957" x="2678113" y="3405188"/>
          <p14:tracePt t="11962" x="1785938" y="3149600"/>
          <p14:tracePt t="11991" x="1522413" y="3078163"/>
          <p14:tracePt t="11992" x="908050" y="2901950"/>
          <p14:tracePt t="11996" x="525463" y="2790825"/>
          <p14:tracePt t="12024" x="158750" y="26955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863CD-2386-4886-A44D-E2C8F9F76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08FF97-C238-4260-A906-2F4C47EA73AF}"/>
              </a:ext>
            </a:extLst>
          </p:cNvPr>
          <p:cNvSpPr/>
          <p:nvPr/>
        </p:nvSpPr>
        <p:spPr>
          <a:xfrm>
            <a:off x="3721309" y="926894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246B3FA-A61C-4388-882F-2DB85A4AD703}"/>
              </a:ext>
            </a:extLst>
          </p:cNvPr>
          <p:cNvSpPr/>
          <p:nvPr/>
        </p:nvSpPr>
        <p:spPr>
          <a:xfrm>
            <a:off x="2411760" y="935623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badi" panose="020B0604020104020204" pitchFamily="34" charset="0"/>
                <a:ea typeface="돋움" panose="020B0600000101010101" pitchFamily="50" charset="-127"/>
              </a:rPr>
              <a:t>M_ID</a:t>
            </a:r>
            <a:endParaRPr lang="ko-KR" altLang="en-US" sz="1300" dirty="0">
              <a:solidFill>
                <a:schemeClr val="tx1"/>
              </a:solidFill>
              <a:latin typeface="Abadi" panose="020B0604020104020204" pitchFamily="34" charset="0"/>
              <a:ea typeface="돋움" panose="020B0600000101010101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EB2A7F3-8610-404E-910A-34E0C70CAF15}"/>
              </a:ext>
            </a:extLst>
          </p:cNvPr>
          <p:cNvCxnSpPr>
            <a:stCxn id="3" idx="6"/>
            <a:endCxn id="2" idx="1"/>
          </p:cNvCxnSpPr>
          <p:nvPr/>
        </p:nvCxnSpPr>
        <p:spPr>
          <a:xfrm flipV="1">
            <a:off x="3477573" y="1161247"/>
            <a:ext cx="243736" cy="8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342EB30-F4BA-490A-AAF0-A41EF565CDEB}"/>
              </a:ext>
            </a:extLst>
          </p:cNvPr>
          <p:cNvSpPr/>
          <p:nvPr/>
        </p:nvSpPr>
        <p:spPr>
          <a:xfrm>
            <a:off x="5034782" y="924020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등록한다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90DF617-1FE2-41CE-B2D4-1ECAB5D9411E}"/>
              </a:ext>
            </a:extLst>
          </p:cNvPr>
          <p:cNvCxnSpPr>
            <a:cxnSpLocks/>
            <a:stCxn id="34" idx="1"/>
            <a:endCxn id="2" idx="3"/>
          </p:cNvCxnSpPr>
          <p:nvPr/>
        </p:nvCxnSpPr>
        <p:spPr>
          <a:xfrm rot="10800000" flipV="1">
            <a:off x="4787122" y="1155285"/>
            <a:ext cx="247660" cy="59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100CA2-36EC-431A-9658-2D1C5A3DBCF7}"/>
              </a:ext>
            </a:extLst>
          </p:cNvPr>
          <p:cNvSpPr/>
          <p:nvPr/>
        </p:nvSpPr>
        <p:spPr>
          <a:xfrm>
            <a:off x="6354742" y="917660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기업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BB341814-C082-4689-BF71-49EBC2AA8988}"/>
              </a:ext>
            </a:extLst>
          </p:cNvPr>
          <p:cNvCxnSpPr>
            <a:cxnSpLocks/>
            <a:stCxn id="69" idx="1"/>
            <a:endCxn id="34" idx="3"/>
          </p:cNvCxnSpPr>
          <p:nvPr/>
        </p:nvCxnSpPr>
        <p:spPr>
          <a:xfrm rot="10800000" flipV="1">
            <a:off x="6107082" y="1152012"/>
            <a:ext cx="247660" cy="32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0562E1D-F726-48A0-9E5D-3B00429A0A12}"/>
              </a:ext>
            </a:extLst>
          </p:cNvPr>
          <p:cNvSpPr/>
          <p:nvPr/>
        </p:nvSpPr>
        <p:spPr>
          <a:xfrm>
            <a:off x="4714215" y="859051"/>
            <a:ext cx="261610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E80F179-96E0-4819-A1C7-098C7EF1E844}"/>
              </a:ext>
            </a:extLst>
          </p:cNvPr>
          <p:cNvSpPr/>
          <p:nvPr/>
        </p:nvSpPr>
        <p:spPr>
          <a:xfrm>
            <a:off x="6166037" y="877713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3096413-3398-4A1D-99EA-13209C85A674}"/>
              </a:ext>
            </a:extLst>
          </p:cNvPr>
          <p:cNvSpPr/>
          <p:nvPr/>
        </p:nvSpPr>
        <p:spPr>
          <a:xfrm>
            <a:off x="5034782" y="1466164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등록한다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9DA450-12F7-4895-94EC-ED9E623AFAF9}"/>
              </a:ext>
            </a:extLst>
          </p:cNvPr>
          <p:cNvSpPr/>
          <p:nvPr/>
        </p:nvSpPr>
        <p:spPr>
          <a:xfrm>
            <a:off x="6354742" y="1459989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</a:t>
            </a:r>
            <a:endParaRPr lang="en-US" altLang="ko-KR" sz="14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스펙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3D352ED-17C7-41CD-851F-442362ABC51F}"/>
              </a:ext>
            </a:extLst>
          </p:cNvPr>
          <p:cNvSpPr/>
          <p:nvPr/>
        </p:nvSpPr>
        <p:spPr>
          <a:xfrm>
            <a:off x="2409578" y="1499318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Password</a:t>
            </a:r>
            <a:endParaRPr lang="ko-KR" altLang="en-US" sz="10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327AA8D-BC83-41BB-A6F6-157410E4D2B0}"/>
              </a:ext>
            </a:extLst>
          </p:cNvPr>
          <p:cNvCxnSpPr>
            <a:cxnSpLocks/>
            <a:stCxn id="29" idx="6"/>
            <a:endCxn id="2" idx="1"/>
          </p:cNvCxnSpPr>
          <p:nvPr/>
        </p:nvCxnSpPr>
        <p:spPr>
          <a:xfrm flipV="1">
            <a:off x="3475391" y="1161247"/>
            <a:ext cx="245918" cy="5724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BE2ABB2-A1C9-40F5-AB81-265E0829BE3B}"/>
              </a:ext>
            </a:extLst>
          </p:cNvPr>
          <p:cNvCxnSpPr>
            <a:cxnSpLocks/>
            <a:stCxn id="2" idx="2"/>
            <a:endCxn id="25" idx="1"/>
          </p:cNvCxnSpPr>
          <p:nvPr/>
        </p:nvCxnSpPr>
        <p:spPr>
          <a:xfrm rot="16200000" flipH="1">
            <a:off x="4493584" y="1156232"/>
            <a:ext cx="301830" cy="7805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CAEBBC2-4EFE-4BEB-B92E-041AB97630CF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107082" y="1694342"/>
            <a:ext cx="247660" cy="30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19E7D4-453F-42C2-A203-8468FF79AD7B}"/>
              </a:ext>
            </a:extLst>
          </p:cNvPr>
          <p:cNvSpPr/>
          <p:nvPr/>
        </p:nvSpPr>
        <p:spPr>
          <a:xfrm>
            <a:off x="4214346" y="1297291"/>
            <a:ext cx="261610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529382-BCB3-4A69-BC36-0EF8C84395F7}"/>
              </a:ext>
            </a:extLst>
          </p:cNvPr>
          <p:cNvSpPr/>
          <p:nvPr/>
        </p:nvSpPr>
        <p:spPr>
          <a:xfrm>
            <a:off x="6151231" y="1445408"/>
            <a:ext cx="261610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903FEA-15B2-4DD3-AD11-3608BB7DBC33}"/>
              </a:ext>
            </a:extLst>
          </p:cNvPr>
          <p:cNvSpPr txBox="1"/>
          <p:nvPr/>
        </p:nvSpPr>
        <p:spPr>
          <a:xfrm>
            <a:off x="5158101" y="2255411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66FF99"/>
                </a:solidFill>
                <a:latin typeface="나눔고딕 ExtraBold" pitchFamily="50" charset="-127"/>
                <a:ea typeface="나눔고딕 ExtraBold" pitchFamily="50" charset="-127"/>
              </a:rPr>
              <a:t>관계</a:t>
            </a:r>
            <a:endParaRPr lang="en-US" altLang="ko-KR" sz="1200" b="1" kern="0" spc="-30" dirty="0">
              <a:solidFill>
                <a:srgbClr val="66FF99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B5B5567-32C1-42D7-8B71-39810E50D65F}"/>
              </a:ext>
            </a:extLst>
          </p:cNvPr>
          <p:cNvSpPr/>
          <p:nvPr/>
        </p:nvSpPr>
        <p:spPr>
          <a:xfrm>
            <a:off x="5244966" y="2612023"/>
            <a:ext cx="3300385" cy="295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ko-KR" altLang="en-US" sz="1000" spc="-30" dirty="0" err="1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합격자스펙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등록한다</a:t>
            </a:r>
            <a:r>
              <a:rPr lang="en-US" altLang="ko-KR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1687B7-C82F-4F94-B313-5770350C3CFD}"/>
              </a:ext>
            </a:extLst>
          </p:cNvPr>
          <p:cNvSpPr txBox="1"/>
          <p:nvPr/>
        </p:nvSpPr>
        <p:spPr>
          <a:xfrm>
            <a:off x="2333683" y="2276197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속성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D2C06E-EF04-4F44-99DA-DAF4D6E05B3B}"/>
              </a:ext>
            </a:extLst>
          </p:cNvPr>
          <p:cNvSpPr/>
          <p:nvPr/>
        </p:nvSpPr>
        <p:spPr>
          <a:xfrm>
            <a:off x="2420548" y="2632809"/>
            <a:ext cx="2737553" cy="988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000" spc="-30" dirty="0" err="1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M</a:t>
            </a:r>
            <a:r>
              <a:rPr lang="en-US" altLang="ko-KR" sz="1000" spc="-30" dirty="0" err="1">
                <a:solidFill>
                  <a:srgbClr val="00D0C6"/>
                </a:solidFill>
                <a:latin typeface="Abadi" panose="020B0604020104020204" pitchFamily="34" charset="0"/>
                <a:ea typeface="나눔고딕" pitchFamily="50" charset="-127"/>
              </a:rPr>
              <a:t>_</a:t>
            </a:r>
            <a:r>
              <a:rPr lang="en-US" altLang="ko-KR" sz="1000" spc="-30" dirty="0" err="1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ID,Password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의 속성을 가진다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식별을 위해 유일해야 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Password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인증을 위해 존재하며 문자열로 취급된다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BD877C-4962-4AB7-9D5D-B26C50267A9F}"/>
              </a:ext>
            </a:extLst>
          </p:cNvPr>
          <p:cNvSpPr txBox="1"/>
          <p:nvPr/>
        </p:nvSpPr>
        <p:spPr>
          <a:xfrm>
            <a:off x="2411760" y="6103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관리자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25C557E-9C65-4553-863C-8A709B637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279"/>
      </p:ext>
    </p:extLst>
  </p:cSld>
  <p:clrMapOvr>
    <a:masterClrMapping/>
  </p:clrMapOvr>
  <p:transition advTm="65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1" x="3914775" y="852488"/>
          <p14:tracePt t="803" x="3883025" y="852488"/>
          <p14:tracePt t="813" x="3851275" y="852488"/>
          <p14:tracePt t="821" x="3817938" y="852488"/>
          <p14:tracePt t="835" x="3786188" y="852488"/>
          <p14:tracePt t="837" x="3746500" y="852488"/>
          <p14:tracePt t="855" x="3738563" y="852488"/>
          <p14:tracePt t="860" x="3730625" y="852488"/>
          <p14:tracePt t="908" x="3722688" y="852488"/>
          <p14:tracePt t="916" x="3722688" y="917575"/>
          <p14:tracePt t="942" x="3722688" y="1004888"/>
          <p14:tracePt t="946" x="3722688" y="1155700"/>
          <p14:tracePt t="947" x="3722688" y="1212850"/>
          <p14:tracePt t="957" x="3722688" y="1260475"/>
          <p14:tracePt t="976" x="3722688" y="1300163"/>
          <p14:tracePt t="982" x="3722688" y="1355725"/>
          <p14:tracePt t="990" x="3722688" y="1371600"/>
          <p14:tracePt t="1010" x="3738563" y="1387475"/>
          <p14:tracePt t="1023" x="3778250" y="1411288"/>
          <p14:tracePt t="1042" x="3802063" y="1427163"/>
          <p14:tracePt t="1052" x="3938588" y="1450975"/>
          <p14:tracePt t="1059" x="3994150" y="1450975"/>
          <p14:tracePt t="1070" x="4049713" y="1450975"/>
          <p14:tracePt t="1076" x="4105275" y="1450975"/>
          <p14:tracePt t="1083" x="4160838" y="1450975"/>
          <p14:tracePt t="1096" x="4225925" y="1450975"/>
          <p14:tracePt t="1106" x="4360863" y="1443038"/>
          <p14:tracePt t="1107" x="4416425" y="1427163"/>
          <p14:tracePt t="1131" x="4640263" y="1403350"/>
          <p14:tracePt t="1141" x="4695825" y="1403350"/>
          <p14:tracePt t="1160" x="4727575" y="1395413"/>
          <p14:tracePt t="1168" x="4767263" y="1379538"/>
          <p14:tracePt t="1174" x="4767263" y="1371600"/>
          <p14:tracePt t="1192" x="4767263" y="1347788"/>
          <p14:tracePt t="1199" x="4791075" y="1323975"/>
          <p14:tracePt t="1204" x="4791075" y="1300163"/>
          <p14:tracePt t="1215" x="4806950" y="1260475"/>
          <p14:tracePt t="1222" x="4814888" y="1228725"/>
          <p14:tracePt t="1232" x="4822825" y="1155700"/>
          <p14:tracePt t="1245" x="4830763" y="1123950"/>
          <p14:tracePt t="1255" x="4830763" y="1028700"/>
          <p14:tracePt t="1276" x="4830763" y="973138"/>
          <p14:tracePt t="1281" x="4822825" y="869950"/>
          <p14:tracePt t="1284" x="4814888" y="852488"/>
          <p14:tracePt t="1309" x="4806950" y="836613"/>
          <p14:tracePt t="1316" x="4767263" y="796925"/>
          <p14:tracePt t="1321" x="4759325" y="773113"/>
          <p14:tracePt t="1323" x="4743450" y="765175"/>
          <p14:tracePt t="1342" x="4727575" y="757238"/>
          <p14:tracePt t="1352" x="4687888" y="749300"/>
          <p14:tracePt t="1356" x="4664075" y="733425"/>
          <p14:tracePt t="1364" x="4640263" y="733425"/>
          <p14:tracePt t="1376" x="4608513" y="733425"/>
          <p14:tracePt t="1381" x="4576763" y="733425"/>
          <p14:tracePt t="1392" x="4551363" y="733425"/>
          <p14:tracePt t="1397" x="4535488" y="733425"/>
          <p14:tracePt t="1414" x="4519613" y="733425"/>
          <p14:tracePt t="1426" x="4511675" y="733425"/>
          <p14:tracePt t="1431" x="4503738" y="749300"/>
          <p14:tracePt t="1443" x="4495800" y="749300"/>
          <p14:tracePt t="1452" x="4479925" y="749300"/>
          <p14:tracePt t="1523" x="4503738" y="765175"/>
          <p14:tracePt t="1531" x="4535488" y="773113"/>
          <p14:tracePt t="1543" x="4592638" y="788988"/>
          <p14:tracePt t="1552" x="4640263" y="788988"/>
          <p14:tracePt t="1554" x="4703763" y="796925"/>
          <p14:tracePt t="1565" x="4759325" y="804863"/>
          <p14:tracePt t="1576" x="4814888" y="812800"/>
          <p14:tracePt t="1581" x="4862513" y="812800"/>
          <p14:tracePt t="1593" x="4886325" y="812800"/>
          <p14:tracePt t="1598" x="4910138" y="812800"/>
          <p14:tracePt t="1609" x="4926013" y="812800"/>
          <p14:tracePt t="1615" x="4943475" y="812800"/>
          <p14:tracePt t="1621" x="4967288" y="812800"/>
          <p14:tracePt t="1631" x="4991100" y="828675"/>
          <p14:tracePt t="1637" x="4999038" y="836613"/>
          <p14:tracePt t="1643" x="5030788" y="852488"/>
          <p14:tracePt t="1653" x="5046663" y="877888"/>
          <p14:tracePt t="1659" x="5054600" y="885825"/>
          <p14:tracePt t="1667" x="5054600" y="901700"/>
          <p14:tracePt t="1679" x="5062538" y="925513"/>
          <p14:tracePt t="1689" x="5062538" y="941388"/>
          <p14:tracePt t="1691" x="5062538" y="957263"/>
          <p14:tracePt t="1709" x="5062538" y="973138"/>
          <p14:tracePt t="1714" x="5062538" y="989013"/>
          <p14:tracePt t="1714" x="5062538" y="1012825"/>
          <p14:tracePt t="1743" x="5062538" y="1036638"/>
          <p14:tracePt t="1745" x="5070475" y="1060450"/>
          <p14:tracePt t="1748" x="5070475" y="1092200"/>
          <p14:tracePt t="1776" x="5070475" y="1108075"/>
          <p14:tracePt t="1781" x="5086350" y="1155700"/>
          <p14:tracePt t="1809" x="5086350" y="1171575"/>
          <p14:tracePt t="1815" x="5086350" y="1212850"/>
          <p14:tracePt t="1843" x="5102225" y="1236663"/>
          <p14:tracePt t="1847" x="5110163" y="1308100"/>
          <p14:tracePt t="1876" x="5110163" y="1331913"/>
          <p14:tracePt t="1881" x="5126038" y="1371600"/>
          <p14:tracePt t="1986" x="5133975" y="1379538"/>
          <p14:tracePt t="2267" x="5126038" y="1379538"/>
          <p14:tracePt t="2300" x="5118100" y="1387475"/>
          <p14:tracePt t="2332" x="5110163" y="1387475"/>
          <p14:tracePt t="2347" x="5110163" y="1395413"/>
          <p14:tracePt t="2364" x="5110163" y="1403350"/>
          <p14:tracePt t="2370" x="5110163" y="1411288"/>
          <p14:tracePt t="2381" x="5110163" y="1419225"/>
          <p14:tracePt t="2554" x="5110163" y="1427163"/>
          <p14:tracePt t="2564" x="5118100" y="1427163"/>
          <p14:tracePt t="2577" x="5133975" y="1427163"/>
          <p14:tracePt t="2580" x="5141913" y="1427163"/>
          <p14:tracePt t="2610" x="5157788" y="1427163"/>
          <p14:tracePt t="2614" x="5229225" y="1427163"/>
          <p14:tracePt t="2643" x="5245100" y="1427163"/>
          <p14:tracePt t="2645" x="5300663" y="1427163"/>
          <p14:tracePt t="2651" x="5334000" y="1411288"/>
          <p14:tracePt t="2677" x="5341938" y="1411288"/>
          <p14:tracePt t="2682" x="5389563" y="1411288"/>
          <p14:tracePt t="2682" x="5413375" y="1411288"/>
          <p14:tracePt t="2710" x="5437188" y="1411288"/>
          <p14:tracePt t="2711" x="5500688" y="1411288"/>
          <p14:tracePt t="2715" x="5524500" y="1411288"/>
          <p14:tracePt t="2743" x="5556250" y="1411288"/>
          <p14:tracePt t="2748" x="5692775" y="1411288"/>
          <p14:tracePt t="2777" x="5740400" y="1411288"/>
          <p14:tracePt t="2782" x="5859463" y="1411288"/>
          <p14:tracePt t="2810" x="5883275" y="1411288"/>
          <p14:tracePt t="2815" x="6010275" y="1411288"/>
          <p14:tracePt t="2843" x="6051550" y="1403350"/>
          <p14:tracePt t="2848" x="6154738" y="1387475"/>
          <p14:tracePt t="2877" x="6202363" y="1371600"/>
          <p14:tracePt t="2878" x="6345238" y="1371600"/>
          <p14:tracePt t="2882" x="6402388" y="1371600"/>
          <p14:tracePt t="2911" x="6497638" y="1371600"/>
          <p14:tracePt t="2916" x="6672263" y="1363663"/>
          <p14:tracePt t="2944" x="6719888" y="1363663"/>
          <p14:tracePt t="2946" x="6840538" y="1363663"/>
          <p14:tracePt t="2949" x="6904038" y="1363663"/>
          <p14:tracePt t="2977" x="6951663" y="1363663"/>
          <p14:tracePt t="2982" x="7118350" y="1339850"/>
          <p14:tracePt t="3010" x="7143750" y="1339850"/>
          <p14:tracePt t="3015" x="7334250" y="1323975"/>
          <p14:tracePt t="3044" x="7397750" y="1323975"/>
          <p14:tracePt t="3049" x="7469188" y="1316038"/>
          <p14:tracePt t="3050" x="7485063" y="1300163"/>
          <p14:tracePt t="3077" x="7502525" y="1300163"/>
          <p14:tracePt t="3082" x="7542213" y="1300163"/>
          <p14:tracePt t="3082" x="7558088" y="1300163"/>
          <p14:tracePt t="3111" x="7566025" y="1300163"/>
          <p14:tracePt t="3115" x="7613650" y="1300163"/>
          <p14:tracePt t="3144" x="7637463" y="1300163"/>
          <p14:tracePt t="3149" x="7700963" y="1300163"/>
          <p14:tracePt t="3177" x="7716838" y="1300163"/>
          <p14:tracePt t="3182" x="7740650" y="1300163"/>
          <p14:tracePt t="3443" x="7748588" y="1300163"/>
          <p14:tracePt t="3571" x="7756525" y="1300163"/>
          <p14:tracePt t="3587" x="7764463" y="1300163"/>
          <p14:tracePt t="3611" x="7764463" y="1308100"/>
          <p14:tracePt t="3613" x="7764463" y="1323975"/>
          <p14:tracePt t="3644" x="7764463" y="1371600"/>
          <p14:tracePt t="3646" x="7764463" y="1563688"/>
          <p14:tracePt t="3650" x="7764463" y="1619250"/>
          <p14:tracePt t="3678" x="7764463" y="1651000"/>
          <p14:tracePt t="3680" x="7764463" y="1698625"/>
          <p14:tracePt t="3682" x="7764463" y="1730375"/>
          <p14:tracePt t="3711" x="7764463" y="1762125"/>
          <p14:tracePt t="3712" x="7764463" y="1809750"/>
          <p14:tracePt t="3716" x="7764463" y="1817688"/>
          <p14:tracePt t="3744" x="7764463" y="1833563"/>
          <p14:tracePt t="3749" x="7772400" y="1890713"/>
          <p14:tracePt t="3777" x="7772400" y="1898650"/>
          <p14:tracePt t="3782" x="7780338" y="1954213"/>
          <p14:tracePt t="3811" x="7780338" y="1970088"/>
          <p14:tracePt t="3813" x="7780338" y="2009775"/>
          <p14:tracePt t="3819" x="7780338" y="2017713"/>
          <p14:tracePt t="3844" x="7796213" y="2033588"/>
          <p14:tracePt t="3845" x="7796213" y="2073275"/>
          <p14:tracePt t="3850" x="7796213" y="2089150"/>
          <p14:tracePt t="3877" x="7796213" y="2105025"/>
          <p14:tracePt t="3879" x="7796213" y="2160588"/>
          <p14:tracePt t="3883" x="7796213" y="2184400"/>
          <p14:tracePt t="3912" x="7796213" y="2200275"/>
          <p14:tracePt t="3916" x="7796213" y="2233613"/>
          <p14:tracePt t="3944" x="7796213" y="2241550"/>
          <p14:tracePt t="4026" x="7796213" y="2249488"/>
          <p14:tracePt t="4044" x="7780338" y="2249488"/>
          <p14:tracePt t="4050" x="7748588" y="2249488"/>
          <p14:tracePt t="4078" x="7724775" y="2249488"/>
          <p14:tracePt t="4080" x="7621588" y="2224088"/>
          <p14:tracePt t="4083" x="7534275" y="2224088"/>
          <p14:tracePt t="4111" x="7453313" y="2216150"/>
          <p14:tracePt t="4111" x="7318375" y="2200275"/>
          <p14:tracePt t="4116" x="7246938" y="2200275"/>
          <p14:tracePt t="4144" x="7183438" y="2200275"/>
          <p14:tracePt t="4147" x="7078663" y="2200275"/>
          <p14:tracePt t="4150" x="7015163" y="2200275"/>
          <p14:tracePt t="4178" x="6959600" y="2200275"/>
          <p14:tracePt t="4183" x="6777038" y="2200275"/>
          <p14:tracePt t="4211" x="6743700" y="2200275"/>
          <p14:tracePt t="4216" x="6664325" y="2200275"/>
          <p14:tracePt t="4245" x="6632575" y="2200275"/>
          <p14:tracePt t="4249" x="6577013" y="2200275"/>
          <p14:tracePt t="4250" x="6537325" y="2200275"/>
          <p14:tracePt t="4278" x="6505575" y="2200275"/>
          <p14:tracePt t="4281" x="6426200" y="2200275"/>
          <p14:tracePt t="4282" x="6384925" y="2200275"/>
          <p14:tracePt t="4311" x="6337300" y="2200275"/>
          <p14:tracePt t="4315" x="6249988" y="2200275"/>
          <p14:tracePt t="4315" x="6226175" y="2200275"/>
          <p14:tracePt t="4345" x="6202363" y="2200275"/>
          <p14:tracePt t="4348" x="6122988" y="2200275"/>
          <p14:tracePt t="4378" x="6083300" y="2200275"/>
          <p14:tracePt t="4380" x="5938838" y="2200275"/>
          <p14:tracePt t="4411" x="5899150" y="2200275"/>
          <p14:tracePt t="4413" x="5780088" y="2200275"/>
          <p14:tracePt t="4418" x="5748338" y="2200275"/>
          <p14:tracePt t="4445" x="5708650" y="2200275"/>
          <p14:tracePt t="4450" x="5603875" y="2200275"/>
          <p14:tracePt t="4450" x="5548313" y="2200275"/>
          <p14:tracePt t="4478" x="5461000" y="2200275"/>
          <p14:tracePt t="4479" x="5341938" y="2200275"/>
          <p14:tracePt t="4484" x="5318125" y="2200275"/>
          <p14:tracePt t="4512" x="5276850" y="2200275"/>
          <p14:tracePt t="4517" x="5157788" y="2200275"/>
          <p14:tracePt t="4545" x="5126038" y="2200275"/>
          <p14:tracePt t="4550" x="5022850" y="2200275"/>
          <p14:tracePt t="4579" x="4999038" y="2200275"/>
          <p14:tracePt t="4584" x="4926013" y="2192338"/>
          <p14:tracePt t="4612" x="4918075" y="2192338"/>
          <p14:tracePt t="4617" x="4902200" y="2192338"/>
          <p14:tracePt t="4618" x="4894263" y="2192338"/>
          <p14:tracePt t="4645" x="4886325" y="2192338"/>
          <p14:tracePt t="4650" x="4830763" y="2192338"/>
          <p14:tracePt t="4679" x="4791075" y="2176463"/>
          <p14:tracePt t="4684" x="4759325" y="2176463"/>
          <p14:tracePt t="4712" x="4743450" y="2176463"/>
          <p14:tracePt t="4745" x="4735513" y="2176463"/>
          <p14:tracePt t="4750" x="4727575" y="2176463"/>
          <p14:tracePt t="4779" x="4719638" y="2176463"/>
          <p14:tracePt t="4784" x="4711700" y="2176463"/>
          <p14:tracePt t="4947" x="4695825" y="2176463"/>
          <p14:tracePt t="4955" x="4695825" y="2168525"/>
          <p14:tracePt t="4979" x="4687888" y="2160588"/>
          <p14:tracePt t="5443" x="4664075" y="2160588"/>
          <p14:tracePt t="5451" x="4632325" y="2160588"/>
          <p14:tracePt t="5479" x="4608513" y="2160588"/>
          <p14:tracePt t="5479" x="4495800" y="2184400"/>
          <p14:tracePt t="5485" x="4408488" y="2208213"/>
          <p14:tracePt t="5513" x="4073525" y="2224088"/>
          <p14:tracePt t="5515" x="3730625" y="2241550"/>
          <p14:tracePt t="5518" x="3532188" y="2241550"/>
          <p14:tracePt t="5546" x="3348038" y="2241550"/>
          <p14:tracePt t="5551" x="2701925" y="2241550"/>
          <p14:tracePt t="5579" x="2416175" y="2241550"/>
          <p14:tracePt t="5584" x="1682750" y="2241550"/>
          <p14:tracePt t="5586" x="1530350" y="2241550"/>
          <p14:tracePt t="5613" x="1331913" y="2241550"/>
          <p14:tracePt t="5618" x="989013" y="2241550"/>
          <p14:tracePt t="5618" x="836613" y="2241550"/>
          <p14:tracePt t="5646" x="725488" y="2241550"/>
          <p14:tracePt t="5651" x="358775" y="2241550"/>
          <p14:tracePt t="5679" x="247650" y="22240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05242" y="5598719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스키마</a:t>
            </a:r>
          </a:p>
        </p:txBody>
      </p:sp>
      <p:sp>
        <p:nvSpPr>
          <p:cNvPr id="19" name="눈물 방울 18">
            <a:extLst>
              <a:ext uri="{FF2B5EF4-FFF2-40B4-BE49-F238E27FC236}">
                <a16:creationId xmlns:a16="http://schemas.microsoft.com/office/drawing/2014/main" id="{760B7AD8-A1D7-4E84-B51E-9E751C4C6B6A}"/>
              </a:ext>
            </a:extLst>
          </p:cNvPr>
          <p:cNvSpPr/>
          <p:nvPr/>
        </p:nvSpPr>
        <p:spPr>
          <a:xfrm rot="18900000">
            <a:off x="2724745" y="2802231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DA1BA924-29E9-4436-B112-CCC855D21125}"/>
              </a:ext>
            </a:extLst>
          </p:cNvPr>
          <p:cNvSpPr/>
          <p:nvPr/>
        </p:nvSpPr>
        <p:spPr>
          <a:xfrm rot="18900000">
            <a:off x="2724746" y="5435728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눈물 방울 21">
            <a:extLst>
              <a:ext uri="{FF2B5EF4-FFF2-40B4-BE49-F238E27FC236}">
                <a16:creationId xmlns:a16="http://schemas.microsoft.com/office/drawing/2014/main" id="{EF5BE8B9-EC2B-44EA-A1E7-DF551EC1927F}"/>
              </a:ext>
            </a:extLst>
          </p:cNvPr>
          <p:cNvSpPr/>
          <p:nvPr/>
        </p:nvSpPr>
        <p:spPr>
          <a:xfrm rot="18900000">
            <a:off x="6289200" y="2816379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00D0C6">
                  <a:shade val="30000"/>
                  <a:satMod val="115000"/>
                </a:srgbClr>
              </a:gs>
              <a:gs pos="50000">
                <a:srgbClr val="00D0C6">
                  <a:shade val="67500"/>
                  <a:satMod val="115000"/>
                </a:srgbClr>
              </a:gs>
              <a:gs pos="100000">
                <a:srgbClr val="00D0C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눈물 방울 22">
            <a:extLst>
              <a:ext uri="{FF2B5EF4-FFF2-40B4-BE49-F238E27FC236}">
                <a16:creationId xmlns:a16="http://schemas.microsoft.com/office/drawing/2014/main" id="{E4972927-3DCA-43B5-AA6D-20F61D3D422C}"/>
              </a:ext>
            </a:extLst>
          </p:cNvPr>
          <p:cNvSpPr/>
          <p:nvPr/>
        </p:nvSpPr>
        <p:spPr>
          <a:xfrm rot="18900000">
            <a:off x="7560000" y="2845924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눈물 방울 23">
            <a:extLst>
              <a:ext uri="{FF2B5EF4-FFF2-40B4-BE49-F238E27FC236}">
                <a16:creationId xmlns:a16="http://schemas.microsoft.com/office/drawing/2014/main" id="{52633229-0340-453A-8362-1212F2F06BF8}"/>
              </a:ext>
            </a:extLst>
          </p:cNvPr>
          <p:cNvSpPr/>
          <p:nvPr/>
        </p:nvSpPr>
        <p:spPr>
          <a:xfrm rot="18900000">
            <a:off x="4659807" y="2798370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BCDF76-0D10-4367-8C97-F7AFD7702629}"/>
              </a:ext>
            </a:extLst>
          </p:cNvPr>
          <p:cNvSpPr/>
          <p:nvPr/>
        </p:nvSpPr>
        <p:spPr>
          <a:xfrm>
            <a:off x="2656805" y="3079619"/>
            <a:ext cx="1215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스펙정보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(spec)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6954D6-51C2-4C7C-A345-E37A7ED7499F}"/>
              </a:ext>
            </a:extLst>
          </p:cNvPr>
          <p:cNvSpPr/>
          <p:nvPr/>
        </p:nvSpPr>
        <p:spPr>
          <a:xfrm>
            <a:off x="2643497" y="5633034"/>
            <a:ext cx="1215879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/>
                </a:solidFill>
                <a:latin typeface="Abadi" panose="020B0604020104020204" pitchFamily="34" charset="0"/>
              </a:rPr>
              <a:t>(company)</a:t>
            </a:r>
            <a:endParaRPr lang="en-US" altLang="ko-KR" sz="12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0ECA4B-3E63-4831-950E-DA73B50CEEAE}"/>
              </a:ext>
            </a:extLst>
          </p:cNvPr>
          <p:cNvSpPr/>
          <p:nvPr/>
        </p:nvSpPr>
        <p:spPr>
          <a:xfrm>
            <a:off x="6281912" y="3083303"/>
            <a:ext cx="10945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100" b="1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endParaRPr lang="en-US" altLang="ko-KR" sz="1100" b="1" spc="-3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algn="ctr"/>
            <a:r>
              <a:rPr lang="en-US" altLang="ko-KR" sz="1100" b="1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(account)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DDBF3C-5D1C-4ECF-968F-00ABECF8E60E}"/>
              </a:ext>
            </a:extLst>
          </p:cNvPr>
          <p:cNvSpPr/>
          <p:nvPr/>
        </p:nvSpPr>
        <p:spPr>
          <a:xfrm>
            <a:off x="7573403" y="3083303"/>
            <a:ext cx="1080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endParaRPr lang="en-US" altLang="ko-KR" sz="11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1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(manager)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9522DE-7DC6-4381-846A-54832318B1CD}"/>
              </a:ext>
            </a:extLst>
          </p:cNvPr>
          <p:cNvSpPr/>
          <p:nvPr/>
        </p:nvSpPr>
        <p:spPr>
          <a:xfrm>
            <a:off x="4602747" y="3079619"/>
            <a:ext cx="1215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합격자스펙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b="1" spc="-30" dirty="0" err="1">
                <a:solidFill>
                  <a:schemeClr val="bg1"/>
                </a:solidFill>
                <a:latin typeface="Abadi" panose="020B0604020104020204" pitchFamily="34" charset="0"/>
                <a:ea typeface="나눔고딕" pitchFamily="50" charset="-127"/>
              </a:rPr>
              <a:t>pass_spec</a:t>
            </a:r>
            <a:r>
              <a:rPr lang="en-US" altLang="ko-KR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2592D6-9643-45FB-A2C2-E9182554356E}"/>
              </a:ext>
            </a:extLst>
          </p:cNvPr>
          <p:cNvSpPr/>
          <p:nvPr/>
        </p:nvSpPr>
        <p:spPr>
          <a:xfrm>
            <a:off x="2411830" y="695597"/>
            <a:ext cx="1815746" cy="18213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university VARCHAR(64)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major VARCHAR(64)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gpa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FLOAT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toeic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opic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  <a:endParaRPr lang="en-US" altLang="ko-KR" sz="7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toeic_speaking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cert_count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lang_study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intern INT NOT NULL,</a:t>
            </a:r>
          </a:p>
          <a:p>
            <a:pPr algn="just"/>
            <a:endParaRPr lang="en-US" altLang="ko-KR" sz="7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 KEY 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FOREIGN 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REFERENCES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account(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ON DELETE CASCADE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D95CD0-765F-44B9-BDDA-B742F754B4AF}"/>
              </a:ext>
            </a:extLst>
          </p:cNvPr>
          <p:cNvSpPr/>
          <p:nvPr/>
        </p:nvSpPr>
        <p:spPr>
          <a:xfrm>
            <a:off x="2414390" y="4069686"/>
            <a:ext cx="1815746" cy="108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company_name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VARCHAR(32) NOT NULL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category VARCHAR(32)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field varchar(32) NOT NULL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adress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varchar(32) NOT NULL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starting_salary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</a:t>
            </a:r>
          </a:p>
          <a:p>
            <a:pPr algn="just"/>
            <a:endParaRPr lang="en-US" altLang="ko-KR" sz="7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PRIMARYKEY(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92727E-B728-46A7-84E7-DE9F92D15333}"/>
              </a:ext>
            </a:extLst>
          </p:cNvPr>
          <p:cNvSpPr/>
          <p:nvPr/>
        </p:nvSpPr>
        <p:spPr>
          <a:xfrm>
            <a:off x="6288224" y="682369"/>
            <a:ext cx="1141401" cy="18213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</a:t>
            </a:r>
          </a:p>
          <a:p>
            <a:pPr algn="just"/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account_pw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VARCHAR(64)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NOT NULL</a:t>
            </a:r>
          </a:p>
          <a:p>
            <a:pPr algn="just"/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account_name</a:t>
            </a:r>
            <a:endParaRPr lang="en-US" altLang="ko-KR" sz="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VARCHAR(32) NOT NULL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email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</a:t>
            </a:r>
          </a:p>
          <a:p>
            <a:pPr algn="just"/>
            <a:endParaRPr lang="en-US" altLang="ko-KR" sz="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PRIMARYKEY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UNIQUE (email)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480F61-68A0-4AB0-9176-F49DE011B893}"/>
              </a:ext>
            </a:extLst>
          </p:cNvPr>
          <p:cNvSpPr/>
          <p:nvPr/>
        </p:nvSpPr>
        <p:spPr>
          <a:xfrm>
            <a:off x="7556336" y="695597"/>
            <a:ext cx="1225201" cy="1808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manager_id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manager_pw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VARCHAR(64) NOT NULL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PRIMARYKEY(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manager_id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6F4341-0F9E-4E05-BA0E-DB0A139AF623}"/>
              </a:ext>
            </a:extLst>
          </p:cNvPr>
          <p:cNvSpPr/>
          <p:nvPr/>
        </p:nvSpPr>
        <p:spPr>
          <a:xfrm>
            <a:off x="4345767" y="694455"/>
            <a:ext cx="1815746" cy="18213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spec_no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 AUTO_INCREMENT,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company_job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VARCHAR(32)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university VARCHAR(64)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major VARCHAR(64)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gpa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FLOAT      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toeic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opic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toeic_speaking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 INT,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cert_count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lang_study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intern INT NOT NULL,</a:t>
            </a:r>
          </a:p>
          <a:p>
            <a:pPr algn="just"/>
            <a:endParaRPr lang="en-US" altLang="ko-KR" sz="7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 KEY 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spec_no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FOREIGN 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REFERENCES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company(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ON DELETE CASCADE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589021B-5834-49B4-A207-0775BAB005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39" name="눈물 방울 38">
            <a:extLst>
              <a:ext uri="{FF2B5EF4-FFF2-40B4-BE49-F238E27FC236}">
                <a16:creationId xmlns:a16="http://schemas.microsoft.com/office/drawing/2014/main" id="{6826D58A-AA3B-4449-B008-8C6E696C3289}"/>
              </a:ext>
            </a:extLst>
          </p:cNvPr>
          <p:cNvSpPr/>
          <p:nvPr/>
        </p:nvSpPr>
        <p:spPr>
          <a:xfrm rot="18900000">
            <a:off x="4767384" y="5437692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rgbClr val="99CCFF">
                  <a:shade val="30000"/>
                  <a:satMod val="115000"/>
                </a:srgbClr>
              </a:gs>
              <a:gs pos="50000">
                <a:srgbClr val="99CCFF">
                  <a:shade val="67500"/>
                  <a:satMod val="115000"/>
                </a:srgbClr>
              </a:gs>
              <a:gs pos="100000">
                <a:srgbClr val="99CC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85012B-CBC5-4D49-B6FE-62110D2CC8B9}"/>
              </a:ext>
            </a:extLst>
          </p:cNvPr>
          <p:cNvSpPr/>
          <p:nvPr/>
        </p:nvSpPr>
        <p:spPr>
          <a:xfrm>
            <a:off x="4699444" y="5647474"/>
            <a:ext cx="121587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5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050" dirty="0" err="1">
                <a:solidFill>
                  <a:schemeClr val="bg1"/>
                </a:solidFill>
                <a:latin typeface="Abadi" panose="020B0604020104020204" pitchFamily="34" charset="0"/>
              </a:rPr>
              <a:t>apply_list</a:t>
            </a:r>
            <a:r>
              <a:rPr lang="en-US" altLang="ko-KR" sz="1050" dirty="0">
                <a:solidFill>
                  <a:schemeClr val="bg1"/>
                </a:solidFill>
                <a:latin typeface="Abadi" panose="020B0604020104020204" pitchFamily="34" charset="0"/>
              </a:rPr>
              <a:t>)</a:t>
            </a:r>
            <a:endParaRPr lang="en-US" altLang="ko-KR" sz="105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505E70-E74F-4AF9-A077-8E272DCD7748}"/>
              </a:ext>
            </a:extLst>
          </p:cNvPr>
          <p:cNvSpPr/>
          <p:nvPr/>
        </p:nvSpPr>
        <p:spPr>
          <a:xfrm>
            <a:off x="4346210" y="4069686"/>
            <a:ext cx="1815746" cy="1085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 VARCHAR(64)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INT NOT NULL,</a:t>
            </a:r>
          </a:p>
          <a:p>
            <a:pPr algn="just"/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apply_date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 DATE NOT NULL,</a:t>
            </a:r>
          </a:p>
          <a:p>
            <a:pPr algn="just"/>
            <a:endParaRPr lang="en-US" altLang="ko-KR" sz="7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just"/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PRIMARY KEY (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en-US" altLang="ko-KR" sz="7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700" dirty="0">
                <a:solidFill>
                  <a:schemeClr val="tx1"/>
                </a:solidFill>
                <a:latin typeface="Abadi" panose="020B0604020104020204" pitchFamily="34" charset="0"/>
              </a:rPr>
              <a:t>),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FOREIGN 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REFERENCES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account(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account_id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ON DELETE CASCADE,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FOREIGN KEY 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REFERENCES</a:t>
            </a:r>
          </a:p>
          <a:p>
            <a:pPr algn="just"/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 company(</a:t>
            </a:r>
            <a:r>
              <a:rPr lang="en-US" altLang="ko-KR" sz="600" dirty="0" err="1">
                <a:solidFill>
                  <a:schemeClr val="tx1"/>
                </a:solidFill>
                <a:latin typeface="Abadi" panose="020B0604020104020204" pitchFamily="34" charset="0"/>
              </a:rPr>
              <a:t>company_id</a:t>
            </a:r>
            <a:r>
              <a:rPr lang="en-US" altLang="ko-KR" sz="600" dirty="0">
                <a:solidFill>
                  <a:schemeClr val="tx1"/>
                </a:solidFill>
                <a:latin typeface="Abadi" panose="020B0604020104020204" pitchFamily="34" charset="0"/>
              </a:rPr>
              <a:t>) ON DELETE CASCADE</a:t>
            </a:r>
          </a:p>
        </p:txBody>
      </p:sp>
      <p:sp>
        <p:nvSpPr>
          <p:cNvPr id="42" name="눈물 방울 41">
            <a:extLst>
              <a:ext uri="{FF2B5EF4-FFF2-40B4-BE49-F238E27FC236}">
                <a16:creationId xmlns:a16="http://schemas.microsoft.com/office/drawing/2014/main" id="{2EF82E52-4495-412C-9B68-2C262827EE8B}"/>
              </a:ext>
            </a:extLst>
          </p:cNvPr>
          <p:cNvSpPr/>
          <p:nvPr/>
        </p:nvSpPr>
        <p:spPr>
          <a:xfrm rot="18900000">
            <a:off x="7016336" y="5435729"/>
            <a:ext cx="1080000" cy="1080000"/>
          </a:xfrm>
          <a:prstGeom prst="teardrop">
            <a:avLst>
              <a:gd name="adj" fmla="val 101226"/>
            </a:avLst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7010670-4EB9-4AB1-82AC-E51FB9D9BBA9}"/>
              </a:ext>
            </a:extLst>
          </p:cNvPr>
          <p:cNvSpPr/>
          <p:nvPr/>
        </p:nvSpPr>
        <p:spPr>
          <a:xfrm>
            <a:off x="7016336" y="5655399"/>
            <a:ext cx="10981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합격자</a:t>
            </a:r>
            <a:endParaRPr lang="en-US" altLang="ko-KR" sz="14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50" b="1" spc="-30" dirty="0">
                <a:solidFill>
                  <a:schemeClr val="bg1"/>
                </a:solidFill>
                <a:latin typeface="Abadi" panose="020B0604020104020204" pitchFamily="34" charset="0"/>
                <a:ea typeface="나눔고딕" pitchFamily="50" charset="-127"/>
              </a:rPr>
              <a:t>(</a:t>
            </a:r>
            <a:r>
              <a:rPr lang="en-US" altLang="ko-KR" sz="1050" b="1" spc="-30" dirty="0" err="1">
                <a:solidFill>
                  <a:schemeClr val="bg1"/>
                </a:solidFill>
                <a:latin typeface="Abadi" panose="020B0604020104020204" pitchFamily="34" charset="0"/>
                <a:ea typeface="나눔고딕" pitchFamily="50" charset="-127"/>
              </a:rPr>
              <a:t>pass_list</a:t>
            </a:r>
            <a:r>
              <a:rPr lang="en-US" altLang="ko-KR" sz="1050" b="1" spc="-30" dirty="0">
                <a:solidFill>
                  <a:schemeClr val="bg1"/>
                </a:solidFill>
                <a:latin typeface="Abadi" panose="020B0604020104020204" pitchFamily="34" charset="0"/>
                <a:ea typeface="나눔고딕" pitchFamily="50" charset="-127"/>
              </a:rPr>
              <a:t>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3E7A4E5-CA03-423F-8A6E-C06044C6AF50}"/>
              </a:ext>
            </a:extLst>
          </p:cNvPr>
          <p:cNvSpPr/>
          <p:nvPr/>
        </p:nvSpPr>
        <p:spPr>
          <a:xfrm>
            <a:off x="7010607" y="4069687"/>
            <a:ext cx="993906" cy="1085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altLang="ko-KR" sz="900" dirty="0">
                <a:solidFill>
                  <a:schemeClr val="tx1"/>
                </a:solidFill>
                <a:latin typeface="Abadi" panose="020B0604020104020204" pitchFamily="34" charset="0"/>
              </a:rPr>
              <a:t>ID int unique</a:t>
            </a:r>
          </a:p>
          <a:p>
            <a:pPr algn="just"/>
            <a:r>
              <a:rPr lang="en-US" altLang="ko-KR" sz="900" dirty="0">
                <a:solidFill>
                  <a:schemeClr val="tx1"/>
                </a:solidFill>
                <a:latin typeface="Abadi" panose="020B0604020104020204" pitchFamily="34" charset="0"/>
              </a:rPr>
              <a:t>PRIMARYKEY(ID)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65B99DC-2BFE-461B-BCE8-C044FF1F2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235"/>
      </p:ext>
    </p:extLst>
  </p:cSld>
  <p:clrMapOvr>
    <a:masterClrMapping/>
  </p:clrMapOvr>
  <p:transition advTm="127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5" x="965200" y="1403350"/>
          <p14:tracePt t="682" x="957263" y="1403350"/>
          <p14:tracePt t="697" x="941388" y="1403350"/>
          <p14:tracePt t="705" x="933450" y="1403350"/>
          <p14:tracePt t="712" x="925513" y="1403350"/>
          <p14:tracePt t="730" x="917575" y="1403350"/>
          <p14:tracePt t="745" x="908050" y="1403350"/>
          <p14:tracePt t="759" x="900113" y="1403350"/>
          <p14:tracePt t="763" x="876300" y="1403350"/>
          <p14:tracePt t="769" x="860425" y="1403350"/>
          <p14:tracePt t="776" x="836613" y="1403350"/>
          <p14:tracePt t="795" x="749300" y="1403350"/>
          <p14:tracePt t="803" x="725488" y="1403350"/>
          <p14:tracePt t="812" x="693738" y="1403350"/>
          <p14:tracePt t="825" x="646113" y="1403350"/>
          <p14:tracePt t="842" x="606425" y="1403350"/>
          <p14:tracePt t="859" x="582613" y="1403350"/>
          <p14:tracePt t="876" x="525463" y="1387475"/>
          <p14:tracePt t="891" x="477838" y="1387475"/>
          <p14:tracePt t="907" x="461963" y="1387475"/>
          <p14:tracePt t="927" x="446088" y="1387475"/>
          <p14:tracePt t="1111" x="485775" y="1387475"/>
          <p14:tracePt t="1120" x="525463" y="1387475"/>
          <p14:tracePt t="1130" x="558800" y="1387475"/>
          <p14:tracePt t="1145" x="598488" y="1387475"/>
          <p14:tracePt t="1158" x="630238" y="1387475"/>
          <p14:tracePt t="1159" x="646113" y="1387475"/>
          <p14:tracePt t="1175" x="669925" y="1379538"/>
          <p14:tracePt t="1176" x="685800" y="1379538"/>
          <p14:tracePt t="1190" x="701675" y="1371600"/>
          <p14:tracePt t="1193" x="717550" y="1371600"/>
          <p14:tracePt t="1205" x="733425" y="1371600"/>
          <p14:tracePt t="1209" x="749300" y="1363663"/>
          <p14:tracePt t="1226" x="781050" y="1363663"/>
          <p14:tracePt t="1242" x="820738" y="1363663"/>
          <p14:tracePt t="1259" x="876300" y="1363663"/>
          <p14:tracePt t="1273" x="925513" y="1363663"/>
          <p14:tracePt t="1291" x="957263" y="1363663"/>
          <p14:tracePt t="1296" x="981075" y="1363663"/>
          <p14:tracePt t="1306" x="996950" y="1363663"/>
          <p14:tracePt t="1311" x="1004888" y="1363663"/>
          <p14:tracePt t="1322" x="1012825" y="1363663"/>
          <p14:tracePt t="1328" x="1020763" y="1363663"/>
          <p14:tracePt t="1339" x="1036638" y="1363663"/>
          <p14:tracePt t="1345" x="1044575" y="1363663"/>
          <p14:tracePt t="1362" x="1052513" y="1363663"/>
          <p14:tracePt t="1375" x="1060450" y="1363663"/>
          <p14:tracePt t="1376" x="1068388" y="1363663"/>
          <p14:tracePt t="1394" x="1100138" y="1363663"/>
          <p14:tracePt t="1417" x="1139825" y="1355725"/>
          <p14:tracePt t="1423" x="1147763" y="1355725"/>
          <p14:tracePt t="1438" x="1155700" y="1355725"/>
          <p14:tracePt t="1465" x="1163638" y="1355725"/>
          <p14:tracePt t="1482" x="1179513" y="1347788"/>
          <p14:tracePt t="1495" x="1187450" y="1347788"/>
          <p14:tracePt t="1512" x="1195388" y="1347788"/>
          <p14:tracePt t="2135" x="1219200" y="1347788"/>
          <p14:tracePt t="2144" x="1266825" y="1395413"/>
          <p14:tracePt t="2153" x="1300163" y="1419225"/>
          <p14:tracePt t="2163" x="1339850" y="1443038"/>
          <p14:tracePt t="2171" x="1371600" y="1466850"/>
          <p14:tracePt t="2178" x="1379538" y="1466850"/>
          <p14:tracePt t="2187" x="1395413" y="1490663"/>
          <p14:tracePt t="2195" x="1403350" y="1490663"/>
          <p14:tracePt t="2202" x="1419225" y="1514475"/>
          <p14:tracePt t="2210" x="1419225" y="1522413"/>
          <p14:tracePt t="2221" x="1443038" y="1555750"/>
          <p14:tracePt t="2226" x="1443038" y="1571625"/>
          <p14:tracePt t="2238" x="1458913" y="1603375"/>
          <p14:tracePt t="2242" x="1458913" y="1611313"/>
          <p14:tracePt t="2252" x="1458913" y="1627188"/>
          <p14:tracePt t="2256" x="1458913" y="1635125"/>
          <p14:tracePt t="2271" x="1458913" y="1658938"/>
          <p14:tracePt t="2274" x="1458913" y="1690688"/>
          <p14:tracePt t="2280" x="1474788" y="1722438"/>
          <p14:tracePt t="2290" x="1482725" y="1738313"/>
          <p14:tracePt t="2296" x="1498600" y="1778000"/>
          <p14:tracePt t="2307" x="1498600" y="1817688"/>
          <p14:tracePt t="2312" x="1514475" y="1865313"/>
          <p14:tracePt t="2322" x="1522413" y="1914525"/>
          <p14:tracePt t="2328" x="1554163" y="1978025"/>
          <p14:tracePt t="2337" x="1570038" y="2033588"/>
          <p14:tracePt t="2344" x="1593850" y="2097088"/>
          <p14:tracePt t="2354" x="1601788" y="2168525"/>
          <p14:tracePt t="2360" x="1625600" y="2249488"/>
          <p14:tracePt t="2371" x="1651000" y="2297113"/>
          <p14:tracePt t="2376" x="1674813" y="2360613"/>
          <p14:tracePt t="2393" x="1746250" y="2535238"/>
          <p14:tracePt t="2405" x="1778000" y="2584450"/>
          <p14:tracePt t="2409" x="1817688" y="2616200"/>
          <p14:tracePt t="2421" x="1841500" y="2663825"/>
          <p14:tracePt t="2426" x="1849438" y="2687638"/>
          <p14:tracePt t="2438" x="1873250" y="2719388"/>
          <p14:tracePt t="2442" x="1897063" y="2759075"/>
          <p14:tracePt t="2455" x="1928813" y="2798763"/>
          <p14:tracePt t="2458" x="1960563" y="2846388"/>
          <p14:tracePt t="2475" x="2017713" y="2927350"/>
          <p14:tracePt t="2479" x="2025650" y="2943225"/>
          <p14:tracePt t="2495" x="2049463" y="2967038"/>
          <p14:tracePt t="2495" x="2065338" y="2990850"/>
          <p14:tracePt t="2506" x="2081213" y="3006725"/>
          <p14:tracePt t="2512" x="2089150" y="3014663"/>
          <p14:tracePt t="2522" x="2105025" y="3030538"/>
          <p14:tracePt t="2529" x="2120900" y="3046413"/>
          <p14:tracePt t="2538" x="2144713" y="3062288"/>
          <p14:tracePt t="2546" x="2160588" y="3070225"/>
          <p14:tracePt t="2555" x="2184400" y="3086100"/>
          <p14:tracePt t="2562" x="2224088" y="3109913"/>
          <p14:tracePt t="2570" x="2263775" y="3117850"/>
          <p14:tracePt t="2579" x="2279650" y="3125788"/>
          <p14:tracePt t="2586" x="2311400" y="3141663"/>
          <p14:tracePt t="2596" x="2327275" y="3149600"/>
          <p14:tracePt t="2602" x="2359025" y="3149600"/>
          <p14:tracePt t="2609" x="2374900" y="3157538"/>
          <p14:tracePt t="2618" x="2400300" y="3181350"/>
          <p14:tracePt t="2623" x="2432050" y="3189288"/>
          <p14:tracePt t="2634" x="2455863" y="3205163"/>
          <p14:tracePt t="2640" x="2487613" y="3205163"/>
          <p14:tracePt t="2650" x="2519363" y="3221038"/>
          <p14:tracePt t="2657" x="2559050" y="3228975"/>
          <p14:tracePt t="2664" x="2582863" y="3236913"/>
          <p14:tracePt t="2673" x="2598738" y="3236913"/>
          <p14:tracePt t="2679" x="2606675" y="3236913"/>
          <p14:tracePt t="2689" x="2614613" y="3236913"/>
          <p14:tracePt t="2697" x="2622550" y="3236913"/>
          <p14:tracePt t="3279" x="2622550" y="3270250"/>
          <p14:tracePt t="3288" x="2622550" y="3309938"/>
          <p14:tracePt t="3299" x="2622550" y="3349625"/>
          <p14:tracePt t="3310" x="2622550" y="3373438"/>
          <p14:tracePt t="3311" x="2622550" y="3389313"/>
          <p14:tracePt t="3322" x="2622550" y="3413125"/>
          <p14:tracePt t="3327" x="2622550" y="3421063"/>
          <p14:tracePt t="3343" x="2622550" y="3436938"/>
          <p14:tracePt t="3440" x="2622550" y="3452813"/>
          <p14:tracePt t="3448" x="2622550" y="3468688"/>
          <p14:tracePt t="3464" x="2622550" y="3476625"/>
          <p14:tracePt t="3480" x="2622550" y="3508375"/>
          <p14:tracePt t="3490" x="2622550" y="3548063"/>
          <p14:tracePt t="3499" x="2622550" y="3587750"/>
          <p14:tracePt t="3510" x="2622550" y="3621088"/>
          <p14:tracePt t="3511" x="2630488" y="3668713"/>
          <p14:tracePt t="3523" x="2630488" y="3684588"/>
          <p14:tracePt t="3528" x="2630488" y="3692525"/>
          <p14:tracePt t="3591" x="2638425" y="3700463"/>
          <p14:tracePt t="3617" x="2646363" y="3700463"/>
          <p14:tracePt t="3623" x="2662238" y="3700463"/>
          <p14:tracePt t="3633" x="2693988" y="3708400"/>
          <p14:tracePt t="3644" x="2751138" y="3708400"/>
          <p14:tracePt t="3656" x="2862263" y="3708400"/>
          <p14:tracePt t="3665" x="2917825" y="3708400"/>
          <p14:tracePt t="3673" x="3157538" y="3708400"/>
          <p14:tracePt t="3681" x="3260725" y="3708400"/>
          <p14:tracePt t="3689" x="3340100" y="3708400"/>
          <p14:tracePt t="3698" x="3443288" y="3716338"/>
          <p14:tracePt t="3709" x="3532188" y="3716338"/>
          <p14:tracePt t="3711" x="3571875" y="3716338"/>
          <p14:tracePt t="3722" x="3635375" y="3716338"/>
          <p14:tracePt t="3727" x="3659188" y="3716338"/>
          <p14:tracePt t="3739" x="3675063" y="3716338"/>
          <p14:tracePt t="3760" x="3690938" y="3716338"/>
          <p14:tracePt t="3991" x="3714750" y="3716338"/>
          <p14:tracePt t="4000" x="3738563" y="3716338"/>
          <p14:tracePt t="4016" x="3770313" y="3716338"/>
          <p14:tracePt t="4018" x="3794125" y="3716338"/>
          <p14:tracePt t="4025" x="3825875" y="3716338"/>
          <p14:tracePt t="4041" x="3867150" y="3716338"/>
          <p14:tracePt t="4048" x="3922713" y="3716338"/>
          <p14:tracePt t="4057" x="3986213" y="3716338"/>
          <p14:tracePt t="4064" x="4041775" y="3716338"/>
          <p14:tracePt t="4075" x="4097338" y="3716338"/>
          <p14:tracePt t="4081" x="4210050" y="3716338"/>
          <p14:tracePt t="4089" x="4297363" y="3716338"/>
          <p14:tracePt t="4098" x="4368800" y="3716338"/>
          <p14:tracePt t="4110" x="4408488" y="3716338"/>
          <p14:tracePt t="4111" x="4464050" y="3716338"/>
          <p14:tracePt t="4122" x="4511675" y="3716338"/>
          <p14:tracePt t="4127" x="4551363" y="3716338"/>
          <p14:tracePt t="4139" x="4616450" y="3716338"/>
          <p14:tracePt t="4143" x="4648200" y="3716338"/>
          <p14:tracePt t="4157" x="4679950" y="3700463"/>
          <p14:tracePt t="4160" x="4687888" y="3700463"/>
          <p14:tracePt t="4399" x="4695825" y="3700463"/>
          <p14:tracePt t="4416" x="4711700" y="3692525"/>
          <p14:tracePt t="4423" x="4727575" y="3692525"/>
          <p14:tracePt t="4432" x="4743450" y="3692525"/>
          <p14:tracePt t="4440" x="4759325" y="3692525"/>
          <p14:tracePt t="4450" x="4799013" y="3692525"/>
          <p14:tracePt t="4460" x="4846638" y="3692525"/>
          <p14:tracePt t="4465" x="4894263" y="3692525"/>
          <p14:tracePt t="4477" x="4943475" y="3692525"/>
          <p14:tracePt t="4481" x="5014913" y="3692525"/>
          <p14:tracePt t="4490" x="5070475" y="3692525"/>
          <p14:tracePt t="4495" x="5118100" y="3692525"/>
          <p14:tracePt t="4506" x="5173663" y="3692525"/>
          <p14:tracePt t="4511" x="5245100" y="3692525"/>
          <p14:tracePt t="4523" x="5292725" y="3692525"/>
          <p14:tracePt t="4531" x="5341938" y="3676650"/>
          <p14:tracePt t="4544" x="5373688" y="3676650"/>
          <p14:tracePt t="4556" x="5389563" y="3676650"/>
          <p14:tracePt t="4560" x="5405438" y="3676650"/>
          <p14:tracePt t="4573" x="5437188" y="3676650"/>
          <p14:tracePt t="4577" x="5476875" y="3676650"/>
          <p14:tracePt t="4595" x="5508625" y="3676650"/>
          <p14:tracePt t="4605" x="5524500" y="3676650"/>
          <p14:tracePt t="4607" x="5532438" y="3676650"/>
          <p14:tracePt t="4624" x="5556250" y="3676650"/>
          <p14:tracePt t="4641" x="5564188" y="3676650"/>
          <p14:tracePt t="4656" x="5572125" y="3676650"/>
          <p14:tracePt t="4673" x="5580063" y="3676650"/>
          <p14:tracePt t="4681" x="5588000" y="3676650"/>
          <p14:tracePt t="4690" x="5603875" y="3676650"/>
          <p14:tracePt t="4695" x="5619750" y="3676650"/>
          <p14:tracePt t="4706" x="5627688" y="3676650"/>
          <p14:tracePt t="5031" x="5635625" y="3676650"/>
          <p14:tracePt t="5039" x="5651500" y="3676650"/>
          <p14:tracePt t="5048" x="5700713" y="3692525"/>
          <p14:tracePt t="5058" x="5780088" y="3700463"/>
          <p14:tracePt t="5065" x="5867400" y="3700463"/>
          <p14:tracePt t="5074" x="5954713" y="3716338"/>
          <p14:tracePt t="5082" x="6034088" y="3732213"/>
          <p14:tracePt t="5090" x="6075363" y="3732213"/>
          <p14:tracePt t="5095" x="6122988" y="3732213"/>
          <p14:tracePt t="5111" x="6162675" y="3732213"/>
          <p14:tracePt t="5123" x="6178550" y="3732213"/>
          <p14:tracePt t="5127" x="6186488" y="3732213"/>
          <p14:tracePt t="5144" x="6202363" y="3732213"/>
          <p14:tracePt t="5161" x="6234113" y="3732213"/>
          <p14:tracePt t="5161" x="6265863" y="3732213"/>
          <p14:tracePt t="5173" x="6273800" y="3732213"/>
          <p14:tracePt t="5177" x="6297613" y="3724275"/>
          <p14:tracePt t="5193" x="6313488" y="3724275"/>
          <p14:tracePt t="5209" x="6337300" y="3716338"/>
          <p14:tracePt t="5399" x="6345238" y="3716338"/>
          <p14:tracePt t="5407" x="6361113" y="3716338"/>
          <p14:tracePt t="5417" x="6392863" y="3716338"/>
          <p14:tracePt t="5427" x="6434138" y="3716338"/>
          <p14:tracePt t="5432" x="6481763" y="3716338"/>
          <p14:tracePt t="5440" x="6529388" y="3716338"/>
          <p14:tracePt t="5449" x="6561138" y="3716338"/>
          <p14:tracePt t="5457" x="6592888" y="3716338"/>
          <p14:tracePt t="5466" x="6624638" y="3716338"/>
          <p14:tracePt t="5475" x="6648450" y="3716338"/>
          <p14:tracePt t="5479" x="6696075" y="3716338"/>
          <p14:tracePt t="5490" x="6735763" y="3716338"/>
          <p14:tracePt t="5495" x="6792913" y="3716338"/>
          <p14:tracePt t="5509" x="6848475" y="3716338"/>
          <p14:tracePt t="5511" x="6888163" y="3716338"/>
          <p14:tracePt t="5523" x="6927850" y="3716338"/>
          <p14:tracePt t="5528" x="6975475" y="3716338"/>
          <p14:tracePt t="5540" x="7007225" y="3716338"/>
          <p14:tracePt t="5544" x="7046913" y="3716338"/>
          <p14:tracePt t="5561" x="7102475" y="3716338"/>
          <p14:tracePt t="5575" x="7135813" y="3716338"/>
          <p14:tracePt t="5578" x="7151688" y="3716338"/>
          <p14:tracePt t="5595" x="7183438" y="3716338"/>
          <p14:tracePt t="5879" x="7191375" y="3716338"/>
          <p14:tracePt t="5895" x="7223125" y="3716338"/>
          <p14:tracePt t="5905" x="7270750" y="3716338"/>
          <p14:tracePt t="5911" x="7302500" y="3716338"/>
          <p14:tracePt t="5924" x="7358063" y="3716338"/>
          <p14:tracePt t="5928" x="7413625" y="3716338"/>
          <p14:tracePt t="5945" x="7453313" y="3716338"/>
          <p14:tracePt t="5959" x="7469188" y="3716338"/>
          <p14:tracePt t="5962" x="7502525" y="3716338"/>
          <p14:tracePt t="5978" x="7550150" y="3716338"/>
          <p14:tracePt t="5994" x="7581900" y="3716338"/>
          <p14:tracePt t="6011" x="7613650" y="3716338"/>
          <p14:tracePt t="6016" x="7629525" y="3716338"/>
          <p14:tracePt t="6028" x="7645400" y="3708400"/>
          <p14:tracePt t="6033" x="7653338" y="3708400"/>
          <p14:tracePt t="6045" x="7661275" y="3708400"/>
          <p14:tracePt t="6047" x="7669213" y="3692525"/>
          <p14:tracePt t="6061" x="7677150" y="3692525"/>
          <p14:tracePt t="6078" x="7693025" y="3692525"/>
          <p14:tracePt t="6263" x="7772400" y="3692525"/>
          <p14:tracePt t="6272" x="7877175" y="3692525"/>
          <p14:tracePt t="6283" x="7972425" y="3692525"/>
          <p14:tracePt t="6293" x="8083550" y="3668713"/>
          <p14:tracePt t="6295" x="8186738" y="3668713"/>
          <p14:tracePt t="6312" x="8275638" y="3668713"/>
          <p14:tracePt t="6312" x="8331200" y="3668713"/>
          <p14:tracePt t="6331" x="8362950" y="3668713"/>
          <p14:tracePt t="6337" x="8386763" y="3668713"/>
          <p14:tracePt t="6350" x="8394700" y="3668713"/>
          <p14:tracePt t="6360" x="8402638" y="3668713"/>
          <p14:tracePt t="6363" x="8410575" y="3668713"/>
          <p14:tracePt t="6370" x="8426450" y="3668713"/>
          <p14:tracePt t="6377" x="8442325" y="3668713"/>
          <p14:tracePt t="6385" x="8466138" y="3668713"/>
          <p14:tracePt t="6392" x="8497888" y="3668713"/>
          <p14:tracePt t="6399" x="8545513" y="3668713"/>
          <p14:tracePt t="6408" x="8561388" y="3668713"/>
          <p14:tracePt t="6415" x="8577263" y="3668713"/>
          <p14:tracePt t="6426" x="8585200" y="3668713"/>
          <p14:tracePt t="6511" x="8602663" y="3676650"/>
          <p14:tracePt t="6527" x="8618538" y="3692525"/>
          <p14:tracePt t="6537" x="8618538" y="3700463"/>
          <p14:tracePt t="6545" x="8618538" y="3724275"/>
          <p14:tracePt t="6558" x="8634413" y="3732213"/>
          <p14:tracePt t="6562" x="8634413" y="3748088"/>
          <p14:tracePt t="6575" x="8642350" y="3756025"/>
          <p14:tracePt t="6578" x="8650288" y="3771900"/>
          <p14:tracePt t="6593" x="8674100" y="3827463"/>
          <p14:tracePt t="6600" x="8689975" y="3843338"/>
          <p14:tracePt t="6608" x="8697913" y="3859213"/>
          <p14:tracePt t="6616" x="8713788" y="3883025"/>
          <p14:tracePt t="6624" x="8729663" y="3898900"/>
          <p14:tracePt t="6633" x="8729663" y="3914775"/>
          <p14:tracePt t="6641" x="8729663" y="3930650"/>
          <p14:tracePt t="6649" x="8729663" y="3948113"/>
          <p14:tracePt t="6658" x="8729663" y="3995738"/>
          <p14:tracePt t="6666" x="8674100" y="4043363"/>
          <p14:tracePt t="6675" x="8577263" y="4090988"/>
          <p14:tracePt t="6679" x="8426450" y="4170363"/>
          <p14:tracePt t="6691" x="8210550" y="4291013"/>
          <p14:tracePt t="6695" x="7908925" y="4473575"/>
          <p14:tracePt t="6708" x="7613650" y="4608513"/>
          <p14:tracePt t="6712" x="7286625" y="4776788"/>
          <p14:tracePt t="6724" x="6943725" y="4951413"/>
          <p14:tracePt t="6729" x="6640513" y="5119688"/>
          <p14:tracePt t="6741" x="6249988" y="5310188"/>
          <p14:tracePt t="6745" x="5883275" y="5486400"/>
          <p14:tracePt t="6757" x="5484813" y="5629275"/>
          <p14:tracePt t="6761" x="5157788" y="5789613"/>
          <p14:tracePt t="6774" x="4822825" y="5924550"/>
          <p14:tracePt t="6775" x="4527550" y="6013450"/>
          <p14:tracePt t="6792" x="4089400" y="6211888"/>
          <p14:tracePt t="6800" x="3914775" y="6251575"/>
          <p14:tracePt t="6809" x="3706813" y="6356350"/>
          <p14:tracePt t="6816" x="3571875" y="6396038"/>
          <p14:tracePt t="6824" x="3379788" y="6467475"/>
          <p14:tracePt t="6833" x="3276600" y="6499225"/>
          <p14:tracePt t="6841" x="3141663" y="6546850"/>
          <p14:tracePt t="6850" x="3036888" y="6586538"/>
          <p14:tracePt t="6858" x="2957513" y="6626225"/>
          <p14:tracePt t="6863" x="2894013" y="6657975"/>
          <p14:tracePt t="6879" x="2846388" y="6681788"/>
          <p14:tracePt t="6879" x="2806700" y="6699250"/>
          <p14:tracePt t="6897" x="2741613" y="6723063"/>
          <p14:tracePt t="6914" x="2678113" y="6746875"/>
          <p14:tracePt t="6923" x="2662238" y="6746875"/>
          <p14:tracePt t="6930" x="2654300" y="6746875"/>
          <p14:tracePt t="6938" x="2646363" y="6746875"/>
          <p14:tracePt t="7007" x="2638425" y="6746875"/>
          <p14:tracePt t="7015" x="2630488" y="6746875"/>
          <p14:tracePt t="7025" x="2622550" y="6746875"/>
          <p14:tracePt t="7037" x="2622550" y="6754813"/>
          <p14:tracePt t="7039" x="2614613" y="6762750"/>
          <p14:tracePt t="7135" x="2614613" y="6754813"/>
          <p14:tracePt t="7143" x="2630488" y="6746875"/>
          <p14:tracePt t="7154" x="2654300" y="6723063"/>
          <p14:tracePt t="7164" x="2693988" y="6699250"/>
          <p14:tracePt t="7172" x="2733675" y="6657975"/>
          <p14:tracePt t="7176" x="2774950" y="6618288"/>
          <p14:tracePt t="7184" x="2814638" y="6570663"/>
          <p14:tracePt t="7192" x="2838450" y="6523038"/>
          <p14:tracePt t="7202" x="2870200" y="6483350"/>
          <p14:tracePt t="7209" x="2886075" y="6427788"/>
          <p14:tracePt t="7216" x="2894013" y="6403975"/>
          <p14:tracePt t="7225" x="2909888" y="6380163"/>
          <p14:tracePt t="7235" x="2909888" y="6372225"/>
          <p14:tracePt t="7242" x="2909888" y="6364288"/>
          <p14:tracePt t="7256" x="2909888" y="6356350"/>
          <p14:tracePt t="7269" x="2917825" y="6338888"/>
          <p14:tracePt t="7273" x="2925763" y="6330950"/>
          <p14:tracePt t="7290" x="2933700" y="6330950"/>
          <p14:tracePt t="7306" x="2957513" y="6315075"/>
          <p14:tracePt t="7313" x="2989263" y="6315075"/>
          <p14:tracePt t="7324" x="3021013" y="6315075"/>
          <p14:tracePt t="7337" x="3076575" y="6315075"/>
          <p14:tracePt t="7348" x="3109913" y="6315075"/>
          <p14:tracePt t="7355" x="3157538" y="6315075"/>
          <p14:tracePt t="7361" x="3197225" y="6315075"/>
          <p14:tracePt t="7369" x="3268663" y="6315075"/>
          <p14:tracePt t="7377" x="3308350" y="6315075"/>
          <p14:tracePt t="7387" x="3395663" y="6315075"/>
          <p14:tracePt t="7393" x="3467100" y="6338888"/>
          <p14:tracePt t="7402" x="3524250" y="6338888"/>
          <p14:tracePt t="7409" x="3595688" y="6338888"/>
          <p14:tracePt t="7419" x="3659188" y="6338888"/>
          <p14:tracePt t="7426" x="3706813" y="6338888"/>
          <p14:tracePt t="7437" x="3730625" y="6323013"/>
          <p14:tracePt t="7440" x="3746500" y="6323013"/>
          <p14:tracePt t="7449" x="3746500" y="6315075"/>
          <p14:tracePt t="7543" x="3746500" y="6307138"/>
          <p14:tracePt t="7607" x="3754438" y="6307138"/>
          <p14:tracePt t="7615" x="3794125" y="6307138"/>
          <p14:tracePt t="7625" x="3843338" y="6307138"/>
          <p14:tracePt t="7632" x="3898900" y="6323013"/>
          <p14:tracePt t="7641" x="3970338" y="6323013"/>
          <p14:tracePt t="7647" x="4041775" y="6323013"/>
          <p14:tracePt t="7658" x="4137025" y="6323013"/>
          <p14:tracePt t="7663" x="4225925" y="6338888"/>
          <p14:tracePt t="7675" x="4329113" y="6356350"/>
          <p14:tracePt t="7679" x="4416425" y="6364288"/>
          <p14:tracePt t="7692" x="4511675" y="6380163"/>
          <p14:tracePt t="7696" x="4592638" y="6388100"/>
          <p14:tracePt t="7711" x="4664075" y="6388100"/>
          <p14:tracePt t="7713" x="4719638" y="6388100"/>
          <p14:tracePt t="7725" x="4767263" y="6388100"/>
          <p14:tracePt t="7730" x="4806950" y="6388100"/>
          <p14:tracePt t="7742" x="4830763" y="6388100"/>
          <p14:tracePt t="7745" x="4862513" y="6388100"/>
          <p14:tracePt t="7759" x="4918075" y="6388100"/>
          <p14:tracePt t="7768" x="4933950" y="6388100"/>
          <p14:tracePt t="7777" x="4959350" y="6388100"/>
          <p14:tracePt t="7784" x="4967288" y="6388100"/>
          <p14:tracePt t="7796" x="4975225" y="6388100"/>
          <p14:tracePt t="7800" x="4983163" y="6388100"/>
          <p14:tracePt t="7809" x="4991100" y="6388100"/>
          <p14:tracePt t="7879" x="4999038" y="6372225"/>
          <p14:tracePt t="7888" x="5006975" y="6372225"/>
          <p14:tracePt t="7901" x="5014913" y="6356350"/>
          <p14:tracePt t="7912" x="5046663" y="6338888"/>
          <p14:tracePt t="7929" x="5062538" y="6323013"/>
          <p14:tracePt t="7943" x="5070475" y="6315075"/>
          <p14:tracePt t="7946" x="5078413" y="6307138"/>
          <p14:tracePt t="7959" x="5086350" y="6299200"/>
          <p14:tracePt t="7961" x="5086350" y="6291263"/>
          <p14:tracePt t="7968" x="5086350" y="6283325"/>
          <p14:tracePt t="7984" x="5102225" y="6275388"/>
          <p14:tracePt t="8078" x="5102225" y="6267450"/>
          <p14:tracePt t="8088" x="5102225" y="6259513"/>
          <p14:tracePt t="8104" x="5118100" y="6251575"/>
          <p14:tracePt t="8113" x="5149850" y="6251575"/>
          <p14:tracePt t="8130" x="5245100" y="6251575"/>
          <p14:tracePt t="8145" x="5357813" y="6251575"/>
          <p14:tracePt t="8162" x="5659438" y="6251575"/>
          <p14:tracePt t="8168" x="5716588" y="6251575"/>
          <p14:tracePt t="8181" x="5780088" y="6251575"/>
          <p14:tracePt t="8187" x="5827713" y="6259513"/>
          <p14:tracePt t="8197" x="5859463" y="6259513"/>
          <p14:tracePt t="8199" x="5867400" y="6259513"/>
          <p14:tracePt t="8303" x="5883275" y="6259513"/>
          <p14:tracePt t="8320" x="5915025" y="6259513"/>
          <p14:tracePt t="8329" x="5978525" y="6259513"/>
          <p14:tracePt t="8340" x="6034088" y="6259513"/>
          <p14:tracePt t="8343" x="6091238" y="6259513"/>
          <p14:tracePt t="8359" x="6146800" y="6259513"/>
          <p14:tracePt t="8361" x="6473825" y="6259513"/>
          <p14:tracePt t="8368" x="6545263" y="6259513"/>
          <p14:tracePt t="8377" x="6624638" y="6259513"/>
          <p14:tracePt t="8385" x="6696075" y="6259513"/>
          <p14:tracePt t="8398" x="6777038" y="6259513"/>
          <p14:tracePt t="8398" x="6832600" y="6259513"/>
          <p14:tracePt t="8410" x="6896100" y="6259513"/>
          <p14:tracePt t="8415" x="6951663" y="6275388"/>
          <p14:tracePt t="8428" x="7023100" y="6275388"/>
          <p14:tracePt t="8431" x="7070725" y="6275388"/>
          <p14:tracePt t="8447" x="7118350" y="6275388"/>
          <p14:tracePt t="8447" x="7151688" y="6275388"/>
          <p14:tracePt t="8465" x="7215188" y="6267450"/>
          <p14:tracePt t="8474" x="7231063" y="6267450"/>
          <p14:tracePt t="8499" x="7246938" y="6267450"/>
          <p14:tracePt t="8522" x="7254875" y="6267450"/>
          <p14:tracePt t="8532" x="7262813" y="6259513"/>
          <p14:tracePt t="8537" x="7270750" y="6259513"/>
          <p14:tracePt t="8549" x="7286625" y="6259513"/>
          <p14:tracePt t="8553" x="7302500" y="6259513"/>
          <p14:tracePt t="8560" x="7318375" y="6243638"/>
          <p14:tracePt t="8576" x="7326313" y="6243638"/>
          <p14:tracePt t="8686" x="7318375" y="6227763"/>
          <p14:tracePt t="8711" x="7302500" y="6219825"/>
          <p14:tracePt t="8719" x="7294563" y="6211888"/>
          <p14:tracePt t="8735" x="7278688" y="6211888"/>
          <p14:tracePt t="8737" x="7262813" y="6196013"/>
          <p14:tracePt t="8990" x="7326313" y="6196013"/>
          <p14:tracePt t="8999" x="7405688" y="6196013"/>
          <p14:tracePt t="9008" x="7502525" y="6196013"/>
          <p14:tracePt t="9017" x="7566025" y="6196013"/>
          <p14:tracePt t="9024" x="7653338" y="6196013"/>
          <p14:tracePt t="9035" x="7732713" y="6196013"/>
          <p14:tracePt t="9043" x="7788275" y="6196013"/>
          <p14:tracePt t="9049" x="7851775" y="6196013"/>
          <p14:tracePt t="9063" x="7893050" y="6196013"/>
          <p14:tracePt t="9064" x="7916863" y="6196013"/>
          <p14:tracePt t="9075" x="7940675" y="6196013"/>
          <p14:tracePt t="9080" x="7948613" y="6196013"/>
          <p14:tracePt t="9093" x="7956550" y="6196013"/>
          <p14:tracePt t="9374" x="7972425" y="6180138"/>
          <p14:tracePt t="9383" x="7988300" y="6180138"/>
          <p14:tracePt t="9393" x="8012113" y="6164263"/>
          <p14:tracePt t="9400" x="8012113" y="6156325"/>
          <p14:tracePt t="9414" x="8027988" y="6156325"/>
          <p14:tracePt t="9414" x="8035925" y="6140450"/>
          <p14:tracePt t="9426" x="8043863" y="6132513"/>
          <p14:tracePt t="9443" x="8051800" y="6108700"/>
          <p14:tracePt t="9447" x="8051800" y="6092825"/>
          <p14:tracePt t="9460" x="8051800" y="6076950"/>
          <p14:tracePt t="9464" x="8059738" y="6053138"/>
          <p14:tracePt t="9476" x="8059738" y="6029325"/>
          <p14:tracePt t="9480" x="8083550" y="6005513"/>
          <p14:tracePt t="9493" x="8091488" y="5980113"/>
          <p14:tracePt t="9497" x="8099425" y="5956300"/>
          <p14:tracePt t="9513" x="8099425" y="5948363"/>
          <p14:tracePt t="9526" x="8099425" y="5940425"/>
          <p14:tracePt t="9530" x="8099425" y="5932488"/>
          <p14:tracePt t="9536" x="8099425" y="5916613"/>
          <p14:tracePt t="9545" x="8099425" y="5908675"/>
          <p14:tracePt t="9552" x="8099425" y="5900738"/>
          <p14:tracePt t="9563" x="8099425" y="5884863"/>
          <p14:tracePt t="9568" x="8099425" y="5876925"/>
          <p14:tracePt t="9576" x="8099425" y="5868988"/>
          <p14:tracePt t="9585" x="8099425" y="5853113"/>
          <p14:tracePt t="9593" x="8099425" y="5845175"/>
          <p14:tracePt t="9599" x="8099425" y="5829300"/>
          <p14:tracePt t="9614" x="8099425" y="5821363"/>
          <p14:tracePt t="9614" x="8083550" y="5797550"/>
          <p14:tracePt t="9630" x="8075613" y="5781675"/>
          <p14:tracePt t="9643" x="8067675" y="5757863"/>
          <p14:tracePt t="9648" x="8051800" y="5741988"/>
          <p14:tracePt t="9663" x="8043863" y="5718175"/>
          <p14:tracePt t="9665" x="8027988" y="5670550"/>
          <p14:tracePt t="9681" x="8012113" y="5573713"/>
          <p14:tracePt t="9695" x="7956550" y="5510213"/>
          <p14:tracePt t="9714" x="7916863" y="5454650"/>
          <p14:tracePt t="9721" x="7893050" y="5422900"/>
          <p14:tracePt t="9732" x="7859713" y="5375275"/>
          <p14:tracePt t="9735" x="7827963" y="5327650"/>
          <p14:tracePt t="9748" x="7764463" y="5254625"/>
          <p14:tracePt t="9751" x="7716838" y="5199063"/>
          <p14:tracePt t="9765" x="7629525" y="5056188"/>
          <p14:tracePt t="9766" x="7566025" y="4984750"/>
          <p14:tracePt t="9780" x="7510463" y="4895850"/>
          <p14:tracePt t="9782" x="7469188" y="4856163"/>
          <p14:tracePt t="9794" x="7421563" y="4792663"/>
          <p14:tracePt t="9799" x="7389813" y="4745038"/>
          <p14:tracePt t="9812" x="7334250" y="4673600"/>
          <p14:tracePt t="9815" x="7286625" y="4592638"/>
          <p14:tracePt t="9829" x="7207250" y="4529138"/>
          <p14:tracePt t="9832" x="7118350" y="4418013"/>
          <p14:tracePt t="9849" x="6872288" y="4162425"/>
          <p14:tracePt t="9863" x="6784975" y="4114800"/>
          <p14:tracePt t="9866" x="6735763" y="4075113"/>
          <p14:tracePt t="9882" x="6656388" y="4027488"/>
          <p14:tracePt t="9899" x="6600825" y="3987800"/>
          <p14:tracePt t="9915" x="6569075" y="3930650"/>
          <p14:tracePt t="9919" x="6529388" y="3890963"/>
          <p14:tracePt t="9932" x="6481763" y="3835400"/>
          <p14:tracePt t="9935" x="6418263" y="3787775"/>
          <p14:tracePt t="9949" x="6353175" y="3732213"/>
          <p14:tracePt t="9951" x="6305550" y="3700463"/>
          <p14:tracePt t="9965" x="6210300" y="3660775"/>
          <p14:tracePt t="9966" x="6146800" y="3629025"/>
          <p14:tracePt t="9978" x="6075363" y="3587750"/>
          <p14:tracePt t="9982" x="6026150" y="3556000"/>
          <p14:tracePt t="9993" x="5978525" y="3532188"/>
          <p14:tracePt t="9998" x="5962650" y="3508375"/>
          <p14:tracePt t="10010" x="5915025" y="3484563"/>
          <p14:tracePt t="10014" x="5859463" y="3460750"/>
          <p14:tracePt t="10026" x="5667375" y="3436938"/>
          <p14:tracePt t="10031" x="5373688" y="3397250"/>
          <p14:tracePt t="10044" x="4814888" y="3397250"/>
          <p14:tracePt t="10048" x="4200525" y="3397250"/>
          <p14:tracePt t="10060" x="3516313" y="3397250"/>
          <p14:tracePt t="10064" x="3005138" y="3436938"/>
          <p14:tracePt t="10287" x="3005138" y="3444875"/>
          <p14:tracePt t="10304" x="3028950" y="3476625"/>
          <p14:tracePt t="10312" x="3052763" y="3476625"/>
          <p14:tracePt t="10321" x="3076575" y="3476625"/>
          <p14:tracePt t="10328" x="3125788" y="3452813"/>
          <p14:tracePt t="10336" x="3173413" y="3429000"/>
          <p14:tracePt t="10344" x="3189288" y="3429000"/>
          <p14:tracePt t="10360" x="3221038" y="3429000"/>
          <p14:tracePt t="10366" x="3276600" y="3413125"/>
          <p14:tracePt t="10378" x="3332163" y="3413125"/>
          <p14:tracePt t="10382" x="3363913" y="3389313"/>
          <p14:tracePt t="10396" x="3379788" y="3373438"/>
          <p14:tracePt t="10398" x="3395663" y="3373438"/>
          <p14:tracePt t="10411" x="3435350" y="3357563"/>
          <p14:tracePt t="10415" x="3451225" y="3341688"/>
          <p14:tracePt t="10427" x="3459163" y="3333750"/>
          <p14:tracePt t="10431" x="3476625" y="3302000"/>
          <p14:tracePt t="10444" x="3484563" y="3262313"/>
          <p14:tracePt t="10448" x="3500438" y="3221038"/>
          <p14:tracePt t="10460" x="3500438" y="3189288"/>
          <p14:tracePt t="10464" x="3508375" y="3149600"/>
          <p14:tracePt t="10477" x="3508375" y="3109913"/>
          <p14:tracePt t="10480" x="3532188" y="3046413"/>
          <p14:tracePt t="10496" x="3579813" y="2935288"/>
          <p14:tracePt t="10504" x="3595688" y="2878138"/>
          <p14:tracePt t="10512" x="3635375" y="2759075"/>
          <p14:tracePt t="10520" x="3659188" y="2695575"/>
          <p14:tracePt t="10528" x="3659188" y="2640013"/>
          <p14:tracePt t="10536" x="3675063" y="2600325"/>
          <p14:tracePt t="10544" x="3667125" y="2600325"/>
          <p14:tracePt t="10552" x="3667125" y="2576513"/>
          <p14:tracePt t="10561" x="3667125" y="2566988"/>
          <p14:tracePt t="10569" x="3667125" y="2551113"/>
          <p14:tracePt t="10582" x="3675063" y="2527300"/>
          <p14:tracePt t="10594" x="3675063" y="2519363"/>
          <p14:tracePt t="10599" x="3683000" y="2479675"/>
          <p14:tracePt t="10610" x="3690938" y="2455863"/>
          <p14:tracePt t="10615" x="3690938" y="2439988"/>
          <p14:tracePt t="10627" x="3690938" y="2416175"/>
          <p14:tracePt t="10631" x="3690938" y="2392363"/>
          <p14:tracePt t="10644" x="3690938" y="2360613"/>
          <p14:tracePt t="10648" x="3690938" y="2320925"/>
          <p14:tracePt t="10660" x="3690938" y="2305050"/>
          <p14:tracePt t="10664" x="3690938" y="2289175"/>
          <p14:tracePt t="10677" x="3690938" y="2281238"/>
          <p14:tracePt t="10681" x="3690938" y="2265363"/>
          <p14:tracePt t="10695" x="3690938" y="2249488"/>
          <p14:tracePt t="10698" x="3690938" y="2216150"/>
          <p14:tracePt t="10711" x="3690938" y="2184400"/>
          <p14:tracePt t="10719" x="3690938" y="2168525"/>
          <p14:tracePt t="10776" x="3690938" y="2144713"/>
          <p14:tracePt t="10784" x="3683000" y="2105025"/>
          <p14:tracePt t="10792" x="3683000" y="2041525"/>
          <p14:tracePt t="10801" x="3683000" y="1993900"/>
          <p14:tracePt t="10814" x="3683000" y="1938338"/>
          <p14:tracePt t="10815" x="3683000" y="1881188"/>
          <p14:tracePt t="10827" x="3683000" y="1762125"/>
          <p14:tracePt t="10831" x="3683000" y="1698625"/>
          <p14:tracePt t="10844" x="3706813" y="1619250"/>
          <p14:tracePt t="10848" x="3730625" y="1538288"/>
          <p14:tracePt t="10860" x="3746500" y="1490663"/>
          <p14:tracePt t="10865" x="3746500" y="1474788"/>
          <p14:tracePt t="10877" x="3754438" y="1450975"/>
          <p14:tracePt t="10881" x="3778250" y="1419225"/>
          <p14:tracePt t="10894" x="3778250" y="1403350"/>
          <p14:tracePt t="10895" x="3794125" y="1371600"/>
          <p14:tracePt t="10904" x="3794125" y="1355725"/>
          <p14:tracePt t="10913" x="3794125" y="1331913"/>
          <p14:tracePt t="10919" x="3794125" y="1316038"/>
          <p14:tracePt t="10929" x="3794125" y="1300163"/>
          <p14:tracePt t="10936" x="3794125" y="1292225"/>
          <p14:tracePt t="10944" x="3794125" y="1284288"/>
          <p14:tracePt t="10977" x="3794125" y="1268413"/>
          <p14:tracePt t="10994" x="3794125" y="1260475"/>
          <p14:tracePt t="11002" x="3794125" y="1252538"/>
          <p14:tracePt t="11009" x="3794125" y="1244600"/>
          <p14:tracePt t="11034" x="3794125" y="1236663"/>
          <p14:tracePt t="11110" x="3794125" y="1228725"/>
          <p14:tracePt t="11119" x="3794125" y="1204913"/>
          <p14:tracePt t="11136" x="3794125" y="1187450"/>
          <p14:tracePt t="11137" x="3802063" y="1163638"/>
          <p14:tracePt t="11147" x="3810000" y="1131888"/>
          <p14:tracePt t="11153" x="3810000" y="1116013"/>
          <p14:tracePt t="11161" x="3817938" y="1084263"/>
          <p14:tracePt t="11166" x="3825875" y="1044575"/>
          <p14:tracePt t="11178" x="3833813" y="1028700"/>
          <p14:tracePt t="11182" x="3833813" y="1012825"/>
          <p14:tracePt t="11195" x="3833813" y="1004888"/>
          <p14:tracePt t="11199" x="3833813" y="996950"/>
          <p14:tracePt t="11211" x="3833813" y="981075"/>
          <p14:tracePt t="11216" x="3833813" y="965200"/>
          <p14:tracePt t="11228" x="3833813" y="949325"/>
          <p14:tracePt t="11232" x="3833813" y="925513"/>
          <p14:tracePt t="11245" x="3833813" y="885825"/>
          <p14:tracePt t="11249" x="3833813" y="869950"/>
          <p14:tracePt t="11261" x="3817938" y="828675"/>
          <p14:tracePt t="11265" x="3810000" y="788988"/>
          <p14:tracePt t="11278" x="3802063" y="765175"/>
          <p14:tracePt t="11281" x="3802063" y="741363"/>
          <p14:tracePt t="11295" x="3802063" y="709613"/>
          <p14:tracePt t="11304" x="3802063" y="701675"/>
          <p14:tracePt t="11312" x="3802063" y="693738"/>
          <p14:tracePt t="11383" x="3794125" y="693738"/>
          <p14:tracePt t="11391" x="3786188" y="693738"/>
          <p14:tracePt t="11404" x="3770313" y="693738"/>
          <p14:tracePt t="11415" x="3667125" y="693738"/>
          <p14:tracePt t="11429" x="3579813" y="693738"/>
          <p14:tracePt t="11432" x="3427413" y="693738"/>
          <p14:tracePt t="11444" x="3276600" y="693738"/>
          <p14:tracePt t="11449" x="3092450" y="693738"/>
          <p14:tracePt t="11461" x="2894013" y="693738"/>
          <p14:tracePt t="11465" x="2717800" y="693738"/>
          <p14:tracePt t="11478" x="2559050" y="693738"/>
          <p14:tracePt t="11479" x="2439988" y="693738"/>
          <p14:tracePt t="11496" x="2263775" y="685800"/>
          <p14:tracePt t="11503" x="2200275" y="661988"/>
          <p14:tracePt t="11512" x="2168525" y="661988"/>
          <p14:tracePt t="11520" x="2144713" y="661988"/>
          <p14:tracePt t="11655" x="2160588" y="701675"/>
          <p14:tracePt t="11663" x="2184400" y="765175"/>
          <p14:tracePt t="11672" x="2224088" y="836613"/>
          <p14:tracePt t="11682" x="2263775" y="909638"/>
          <p14:tracePt t="11688" x="2287588" y="981075"/>
          <p14:tracePt t="11696" x="2319338" y="1052513"/>
          <p14:tracePt t="11703" x="2343150" y="1147763"/>
          <p14:tracePt t="11712" x="2366963" y="1252538"/>
          <p14:tracePt t="11720" x="2392363" y="1355725"/>
          <p14:tracePt t="11730" x="2392363" y="1458913"/>
          <p14:tracePt t="11737" x="2392363" y="1547813"/>
          <p14:tracePt t="11746" x="2392363" y="1627188"/>
          <p14:tracePt t="11750" x="2392363" y="1698625"/>
          <p14:tracePt t="11762" x="2366963" y="1770063"/>
          <p14:tracePt t="11766" x="2343150" y="1849438"/>
          <p14:tracePt t="11778" x="2319338" y="1906588"/>
          <p14:tracePt t="11782" x="2287588" y="2001838"/>
          <p14:tracePt t="11795" x="2247900" y="2065338"/>
          <p14:tracePt t="11799" x="2208213" y="2112963"/>
          <p14:tracePt t="11811" x="2184400" y="2168525"/>
          <p14:tracePt t="11816" x="2168525" y="2192338"/>
          <p14:tracePt t="11828" x="2152650" y="2208213"/>
          <p14:tracePt t="11832" x="2144713" y="2224088"/>
          <p14:tracePt t="11846" x="2136775" y="2233613"/>
          <p14:tracePt t="11934" x="2136775" y="2241550"/>
          <p14:tracePt t="11945" x="2136775" y="2257425"/>
          <p14:tracePt t="11954" x="2160588" y="2265363"/>
          <p14:tracePt t="11964" x="2208213" y="2265363"/>
          <p14:tracePt t="11971" x="2263775" y="2265363"/>
          <p14:tracePt t="11978" x="2327275" y="2265363"/>
          <p14:tracePt t="11983" x="2606675" y="2265363"/>
          <p14:tracePt t="11995" x="2774950" y="2281238"/>
          <p14:tracePt t="11999" x="2949575" y="2281238"/>
          <p14:tracePt t="12013" x="3205163" y="2320925"/>
          <p14:tracePt t="12016" x="3387725" y="2336800"/>
          <p14:tracePt t="12029" x="3603625" y="2376488"/>
          <p14:tracePt t="12033" x="3786188" y="2376488"/>
          <p14:tracePt t="12048" x="3938588" y="2376488"/>
          <p14:tracePt t="12049" x="4073525" y="2376488"/>
          <p14:tracePt t="12061" x="4160838" y="2376488"/>
          <p14:tracePt t="12065" x="4210050" y="2376488"/>
          <p14:tracePt t="12078" x="4225925" y="2384425"/>
          <p14:tracePt t="12158" x="4217988" y="2336800"/>
          <p14:tracePt t="12168" x="4210050" y="2273300"/>
          <p14:tracePt t="12177" x="4121150" y="2144713"/>
          <p14:tracePt t="12187" x="4041775" y="1978025"/>
          <p14:tracePt t="12193" x="3906838" y="1778000"/>
          <p14:tracePt t="12204" x="3738563" y="1474788"/>
          <p14:tracePt t="12209" x="3563938" y="1204913"/>
          <p14:tracePt t="12214" x="3340100" y="893763"/>
          <p14:tracePt t="12225" x="3157538" y="669925"/>
          <p14:tracePt t="12230" x="2941638" y="454025"/>
          <p14:tracePt t="12241" x="2741613" y="223838"/>
          <p14:tracePt t="12246" x="2471738" y="158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79902" y="1364127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로그인 기능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4EA5F0-C83D-49B5-B9B9-1EFC6EF3E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6" y="1365821"/>
            <a:ext cx="4363668" cy="473677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F14AAF-3E39-4C56-87C4-C5AF413351E5}"/>
              </a:ext>
            </a:extLst>
          </p:cNvPr>
          <p:cNvSpPr/>
          <p:nvPr/>
        </p:nvSpPr>
        <p:spPr>
          <a:xfrm>
            <a:off x="4867713" y="1670827"/>
            <a:ext cx="2737553" cy="527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PW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을 입력하여 로그인 하여 기능들을 사용할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89CB07-7522-4F33-9A33-AA46936325CF}"/>
              </a:ext>
            </a:extLst>
          </p:cNvPr>
          <p:cNvSpPr txBox="1"/>
          <p:nvPr/>
        </p:nvSpPr>
        <p:spPr>
          <a:xfrm>
            <a:off x="4779902" y="2405648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회원가입 기능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09D7A6-AD2B-4E0A-9DB7-0667A9C7054C}"/>
              </a:ext>
            </a:extLst>
          </p:cNvPr>
          <p:cNvSpPr/>
          <p:nvPr/>
        </p:nvSpPr>
        <p:spPr>
          <a:xfrm>
            <a:off x="4867713" y="2712348"/>
            <a:ext cx="2737553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등록되어 있지 않다면 회원가입을 통해 계정을 만들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85D26A-BE47-43F0-AA2F-333E792BD4F8}"/>
              </a:ext>
            </a:extLst>
          </p:cNvPr>
          <p:cNvSpPr txBox="1"/>
          <p:nvPr/>
        </p:nvSpPr>
        <p:spPr>
          <a:xfrm>
            <a:off x="4779902" y="342900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ID/PASSWORD </a:t>
            </a:r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찾기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90721A-4116-4B1A-94B5-BE72A9E86A20}"/>
              </a:ext>
            </a:extLst>
          </p:cNvPr>
          <p:cNvSpPr/>
          <p:nvPr/>
        </p:nvSpPr>
        <p:spPr>
          <a:xfrm>
            <a:off x="4867713" y="3735700"/>
            <a:ext cx="2737553" cy="758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등록이 되어 있으나 계정의 정보를 기억해내지 못한다면 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ID/PASSWORD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찾기를 통해 계정 정보를 알아 낼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93FFEE0-0A3E-45AC-AB69-DCDF0C20CD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65028"/>
      </p:ext>
    </p:extLst>
  </p:cSld>
  <p:clrMapOvr>
    <a:masterClrMapping/>
  </p:clrMapOvr>
  <p:transition advTm="161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2" x="390525" y="757238"/>
          <p14:tracePt t="4384" x="390525" y="773113"/>
          <p14:tracePt t="4402" x="382588" y="796925"/>
          <p14:tracePt t="4425" x="382588" y="812800"/>
          <p14:tracePt t="4433" x="382588" y="828675"/>
          <p14:tracePt t="4444" x="374650" y="844550"/>
          <p14:tracePt t="4448" x="374650" y="852488"/>
          <p14:tracePt t="4463" x="366713" y="869950"/>
          <p14:tracePt t="4495" x="366713" y="885825"/>
          <p14:tracePt t="4497" x="358775" y="909638"/>
          <p14:tracePt t="4527" x="358775" y="925513"/>
          <p14:tracePt t="4529" x="358775" y="949325"/>
          <p14:tracePt t="4531" x="350838" y="965200"/>
          <p14:tracePt t="4561" x="350838" y="981075"/>
          <p14:tracePt t="4562" x="350838" y="1012825"/>
          <p14:tracePt t="4570" x="350838" y="1028700"/>
          <p14:tracePt t="4595" x="350838" y="1036638"/>
          <p14:tracePt t="4601" x="350838" y="1044575"/>
          <p14:tracePt t="4603" x="350838" y="1052513"/>
          <p14:tracePt t="4628" x="350838" y="1068388"/>
          <p14:tracePt t="4647" x="350838" y="1084263"/>
          <p14:tracePt t="4649" x="350838" y="1092200"/>
          <p14:tracePt t="4657" x="350838" y="1100138"/>
          <p14:tracePt t="4678" x="350838" y="1108075"/>
          <p14:tracePt t="4683" x="342900" y="1131888"/>
          <p14:tracePt t="4711" x="342900" y="1139825"/>
          <p14:tracePt t="4716" x="342900" y="1147763"/>
          <p14:tracePt t="4744" x="342900" y="1155700"/>
          <p14:tracePt t="4752" x="342900" y="1171575"/>
          <p14:tracePt t="4754" x="342900" y="1179513"/>
          <p14:tracePt t="4778" x="342900" y="1187450"/>
          <p14:tracePt t="4789" x="342900" y="1228725"/>
          <p14:tracePt t="4792" x="342900" y="1244600"/>
          <p14:tracePt t="4800" x="342900" y="1260475"/>
          <p14:tracePt t="4812" x="342900" y="1268413"/>
          <p14:tracePt t="4817" x="342900" y="1284288"/>
          <p14:tracePt t="4830" x="342900" y="1300163"/>
          <p14:tracePt t="4841" x="342900" y="1316038"/>
          <p14:tracePt t="4862" x="342900" y="1323975"/>
          <p14:tracePt t="4868" x="342900" y="1331913"/>
          <p14:tracePt t="4928" x="342900" y="1339850"/>
          <p14:tracePt t="4929" x="342900" y="1347788"/>
          <p14:tracePt t="5017" x="342900" y="1355725"/>
          <p14:tracePt t="5032" x="342900" y="1363663"/>
          <p14:tracePt t="5044" x="342900" y="1379538"/>
          <p14:tracePt t="5050" x="342900" y="1395413"/>
          <p14:tracePt t="5078" x="342900" y="1403350"/>
          <p14:tracePt t="5082" x="342900" y="1530350"/>
          <p14:tracePt t="5111" x="342900" y="1587500"/>
          <p14:tracePt t="5116" x="342900" y="1962150"/>
          <p14:tracePt t="5145" x="342900" y="2049463"/>
          <p14:tracePt t="5149" x="342900" y="2281238"/>
          <p14:tracePt t="5178" x="342900" y="2352675"/>
          <p14:tracePt t="5183" x="342900" y="2511425"/>
          <p14:tracePt t="5184" x="342900" y="2527300"/>
          <p14:tracePt t="5212" x="342900" y="2551113"/>
          <p14:tracePt t="5216" x="342900" y="2616200"/>
          <p14:tracePt t="5244" x="342900" y="2624138"/>
          <p14:tracePt t="5250" x="342900" y="2671763"/>
          <p14:tracePt t="5278" x="342900" y="2687638"/>
          <p14:tracePt t="5283" x="342900" y="2735263"/>
          <p14:tracePt t="5311" x="342900" y="2759075"/>
          <p14:tracePt t="5316" x="342900" y="2830513"/>
          <p14:tracePt t="5344" x="342900" y="2870200"/>
          <p14:tracePt t="5349" x="342900" y="2959100"/>
          <p14:tracePt t="5378" x="342900" y="3014663"/>
          <p14:tracePt t="5383" x="342900" y="3262313"/>
          <p14:tracePt t="5384" x="342900" y="3365500"/>
          <p14:tracePt t="5411" x="342900" y="3452813"/>
          <p14:tracePt t="5416" x="342900" y="3748088"/>
          <p14:tracePt t="5444" x="342900" y="3819525"/>
          <p14:tracePt t="5449" x="342900" y="4035425"/>
          <p14:tracePt t="5478" x="342900" y="4114800"/>
          <p14:tracePt t="5483" x="342900" y="4322763"/>
          <p14:tracePt t="5511" x="342900" y="4386263"/>
          <p14:tracePt t="5516" x="342900" y="4465638"/>
          <p14:tracePt t="5545" x="342900" y="4497388"/>
          <p14:tracePt t="5549" x="342900" y="4568825"/>
          <p14:tracePt t="5578" x="334963" y="4592638"/>
          <p14:tracePt t="5583" x="319088" y="4665663"/>
          <p14:tracePt t="5584" x="319088" y="4689475"/>
          <p14:tracePt t="5611" x="311150" y="4713288"/>
          <p14:tracePt t="5616" x="311150" y="4792663"/>
          <p14:tracePt t="5645" x="311150" y="4840288"/>
          <p14:tracePt t="5650" x="311150" y="4984750"/>
          <p14:tracePt t="5678" x="311150" y="5016500"/>
          <p14:tracePt t="5683" x="311150" y="5080000"/>
          <p14:tracePt t="5712" x="303213" y="5087938"/>
          <p14:tracePt t="5716" x="303213" y="5103813"/>
          <p14:tracePt t="5745" x="287338" y="5119688"/>
          <p14:tracePt t="5750" x="287338" y="5151438"/>
          <p14:tracePt t="5778" x="287338" y="5175250"/>
          <p14:tracePt t="5783" x="287338" y="5207000"/>
          <p14:tracePt t="5784" x="287338" y="5214938"/>
          <p14:tracePt t="5812" x="287338" y="5230813"/>
          <p14:tracePt t="5817" x="287338" y="5246688"/>
          <p14:tracePt t="5905" x="287338" y="5262563"/>
          <p14:tracePt t="5914" x="287338" y="5270500"/>
          <p14:tracePt t="5945" x="287338" y="5286375"/>
          <p14:tracePt t="5947" x="303213" y="5335588"/>
          <p14:tracePt t="5952" x="311150" y="5351463"/>
          <p14:tracePt t="5979" x="319088" y="5359400"/>
          <p14:tracePt t="5984" x="374650" y="5414963"/>
          <p14:tracePt t="6012" x="398463" y="5446713"/>
          <p14:tracePt t="6017" x="461963" y="5494338"/>
          <p14:tracePt t="6045" x="493713" y="5502275"/>
          <p14:tracePt t="6050" x="598488" y="5541963"/>
          <p14:tracePt t="6078" x="646113" y="5557838"/>
          <p14:tracePt t="6083" x="884238" y="5629275"/>
          <p14:tracePt t="6112" x="965200" y="5653088"/>
          <p14:tracePt t="6116" x="1266825" y="5702300"/>
          <p14:tracePt t="6145" x="1395413" y="5718175"/>
          <p14:tracePt t="6150" x="2000250" y="5789613"/>
          <p14:tracePt t="6152" x="2168525" y="5829300"/>
          <p14:tracePt t="6179" x="2408238" y="5861050"/>
          <p14:tracePt t="6183" x="2767013" y="5924550"/>
          <p14:tracePt t="6184" x="2933700" y="5932488"/>
          <p14:tracePt t="6212" x="3052763" y="5956300"/>
          <p14:tracePt t="6217" x="3395663" y="5995988"/>
          <p14:tracePt t="6245" x="3476625" y="5995988"/>
          <p14:tracePt t="6251" x="3698875" y="6021388"/>
          <p14:tracePt t="6279" x="3770313" y="6037263"/>
          <p14:tracePt t="6283" x="3946525" y="6045200"/>
          <p14:tracePt t="6313" x="3986213" y="6045200"/>
          <p14:tracePt t="6317" x="4105275" y="6045200"/>
          <p14:tracePt t="6345" x="4137025" y="6045200"/>
          <p14:tracePt t="6350" x="4200525" y="6045200"/>
          <p14:tracePt t="6379" x="4233863" y="6029325"/>
          <p14:tracePt t="6383" x="4249738" y="6013450"/>
          <p14:tracePt t="6412" x="4257675" y="6013450"/>
          <p14:tracePt t="6417" x="4265613" y="6013450"/>
          <p14:tracePt t="6445" x="4273550" y="6013450"/>
          <p14:tracePt t="6450" x="4281488" y="6013450"/>
          <p14:tracePt t="6479" x="4289425" y="6013450"/>
          <p14:tracePt t="6512" x="4305300" y="5995988"/>
          <p14:tracePt t="6514" x="4352925" y="5995988"/>
          <p14:tracePt t="6545" x="4376738" y="5995988"/>
          <p14:tracePt t="6547" x="4464050" y="5995988"/>
          <p14:tracePt t="6579" x="4479925" y="5995988"/>
          <p14:tracePt t="6580" x="4519613" y="5980113"/>
          <p14:tracePt t="6584" x="4519613" y="5972175"/>
          <p14:tracePt t="6612" x="4527550" y="5964238"/>
          <p14:tracePt t="6617" x="4543425" y="5940425"/>
          <p14:tracePt t="6646" x="4543425" y="5916613"/>
          <p14:tracePt t="6679" x="4543425" y="5773738"/>
          <p14:tracePt t="6680" x="4543425" y="5597525"/>
          <p14:tracePt t="6683" x="4543425" y="5470525"/>
          <p14:tracePt t="6712" x="4543425" y="5375275"/>
          <p14:tracePt t="6715" x="4543425" y="5080000"/>
          <p14:tracePt t="6746" x="4543425" y="4943475"/>
          <p14:tracePt t="6747" x="4543425" y="4560888"/>
          <p14:tracePt t="6752" x="4543425" y="4457700"/>
          <p14:tracePt t="6779" x="4543425" y="4346575"/>
          <p14:tracePt t="6784" x="4567238" y="4051300"/>
          <p14:tracePt t="6812" x="4567238" y="3971925"/>
          <p14:tracePt t="6817" x="4616450" y="3708400"/>
          <p14:tracePt t="6846" x="4624388" y="3605213"/>
          <p14:tracePt t="6851" x="4648200" y="3341688"/>
          <p14:tracePt t="6879" x="4672013" y="3236913"/>
          <p14:tracePt t="6884" x="4695825" y="3062288"/>
          <p14:tracePt t="6912" x="4703763" y="3014663"/>
          <p14:tracePt t="6917" x="4703763" y="2927350"/>
          <p14:tracePt t="6920" x="4703763" y="2878138"/>
          <p14:tracePt t="6946" x="4703763" y="2830513"/>
          <p14:tracePt t="6950" x="4703763" y="2767013"/>
          <p14:tracePt t="6952" x="4703763" y="2719388"/>
          <p14:tracePt t="6979" x="4703763" y="2679700"/>
          <p14:tracePt t="6984" x="4703763" y="2535238"/>
          <p14:tracePt t="7013" x="4703763" y="2479675"/>
          <p14:tracePt t="7018" x="4695825" y="2336800"/>
          <p14:tracePt t="7046" x="4687888" y="2312988"/>
          <p14:tracePt t="7051" x="4672013" y="2184400"/>
          <p14:tracePt t="7079" x="4656138" y="2136775"/>
          <p14:tracePt t="7085" x="4624388" y="1978025"/>
          <p14:tracePt t="7112" x="4608513" y="1930400"/>
          <p14:tracePt t="7118" x="4567238" y="1801813"/>
          <p14:tracePt t="7120" x="4559300" y="1785938"/>
          <p14:tracePt t="7146" x="4559300" y="1770063"/>
          <p14:tracePt t="7150" x="4559300" y="1754188"/>
          <p14:tracePt t="7179" x="4559300" y="1738313"/>
          <p14:tracePt t="7184" x="4559300" y="1674813"/>
          <p14:tracePt t="7213" x="4559300" y="1651000"/>
          <p14:tracePt t="7218" x="4559300" y="1571625"/>
          <p14:tracePt t="7246" x="4559300" y="1547813"/>
          <p14:tracePt t="7251" x="4559300" y="1490663"/>
          <p14:tracePt t="7279" x="4559300" y="1474788"/>
          <p14:tracePt t="7284" x="4559300" y="1395413"/>
          <p14:tracePt t="7313" x="4559300" y="1355725"/>
          <p14:tracePt t="7317" x="4576763" y="1284288"/>
          <p14:tracePt t="7346" x="4576763" y="1268413"/>
          <p14:tracePt t="7351" x="4584700" y="1260475"/>
          <p14:tracePt t="7413" x="4584700" y="1252538"/>
          <p14:tracePt t="7472" x="4576763" y="1244600"/>
          <p14:tracePt t="7488" x="4519613" y="1244600"/>
          <p14:tracePt t="7513" x="4416425" y="1268413"/>
          <p14:tracePt t="7515" x="4225925" y="1276350"/>
          <p14:tracePt t="7546" x="4057650" y="1292225"/>
          <p14:tracePt t="7548" x="3419475" y="1331913"/>
          <p14:tracePt t="7552" x="3173413" y="1331913"/>
          <p14:tracePt t="7580" x="2989263" y="1331913"/>
          <p14:tracePt t="7585" x="2479675" y="1331913"/>
          <p14:tracePt t="7613" x="2343150" y="1331913"/>
          <p14:tracePt t="7618" x="2017713" y="1331913"/>
          <p14:tracePt t="7646" x="1920875" y="1331913"/>
          <p14:tracePt t="7651" x="1651000" y="1331913"/>
          <p14:tracePt t="7680" x="1577975" y="1331913"/>
          <p14:tracePt t="7684" x="1403350" y="1331913"/>
          <p14:tracePt t="7713" x="1371600" y="1331913"/>
          <p14:tracePt t="7718" x="1331913" y="1331913"/>
          <p14:tracePt t="8048" x="1308100" y="1331913"/>
          <p14:tracePt t="8056" x="1284288" y="1331913"/>
          <p14:tracePt t="8080" x="1266825" y="1331913"/>
          <p14:tracePt t="8080" x="1243013" y="1331913"/>
          <p14:tracePt t="8216" x="1235075" y="1331913"/>
          <p14:tracePt t="8224" x="1227138" y="1331913"/>
          <p14:tracePt t="8246" x="1219200" y="1331913"/>
          <p14:tracePt t="8249" x="1203325" y="1331913"/>
          <p14:tracePt t="8280" x="1187450" y="1331913"/>
          <p14:tracePt t="8282" x="1147763" y="1347788"/>
          <p14:tracePt t="8313" x="1139825" y="1347788"/>
          <p14:tracePt t="8315" x="1123950" y="1347788"/>
          <p14:tracePt t="8464" x="1108075" y="1363663"/>
          <p14:tracePt t="8472" x="1092200" y="1411288"/>
          <p14:tracePt t="8480" x="1076325" y="1466850"/>
          <p14:tracePt t="8513" x="1044575" y="1530350"/>
          <p14:tracePt t="8516" x="1028700" y="1674813"/>
          <p14:tracePt t="8520" x="1028700" y="1706563"/>
          <p14:tracePt t="8547" x="1028700" y="1754188"/>
          <p14:tracePt t="8552" x="1020763" y="1906588"/>
          <p14:tracePt t="8580" x="1020763" y="1962150"/>
          <p14:tracePt t="8586" x="1020763" y="2168525"/>
          <p14:tracePt t="8614" x="1028700" y="2241550"/>
          <p14:tracePt t="8619" x="1036638" y="2376488"/>
          <p14:tracePt t="8647" x="1036638" y="2392363"/>
          <p14:tracePt t="8652" x="1052513" y="2616200"/>
          <p14:tracePt t="8680" x="1068388" y="2695575"/>
          <p14:tracePt t="8685" x="1100138" y="2909888"/>
          <p14:tracePt t="8714" x="1116013" y="2951163"/>
          <p14:tracePt t="8718" x="1147763" y="3157538"/>
          <p14:tracePt t="8719" x="1147763" y="3197225"/>
          <p14:tracePt t="8747" x="1163638" y="3244850"/>
          <p14:tracePt t="8752" x="1163638" y="3333750"/>
          <p14:tracePt t="8781" x="1163638" y="3373438"/>
          <p14:tracePt t="8785" x="1171575" y="3429000"/>
          <p14:tracePt t="8814" x="1171575" y="3460750"/>
          <p14:tracePt t="8819" x="1171575" y="3540125"/>
          <p14:tracePt t="8847" x="1171575" y="3563938"/>
          <p14:tracePt t="8852" x="1171575" y="3660775"/>
          <p14:tracePt t="8881" x="1171575" y="3676650"/>
          <p14:tracePt t="8885" x="1163638" y="3708400"/>
          <p14:tracePt t="9095" x="1155700" y="3724275"/>
          <p14:tracePt t="9112" x="1155700" y="3756025"/>
          <p14:tracePt t="9119" x="1155700" y="3787775"/>
          <p14:tracePt t="9147" x="1155700" y="3811588"/>
          <p14:tracePt t="9149" x="1155700" y="3883025"/>
          <p14:tracePt t="9153" x="1155700" y="3914775"/>
          <p14:tracePt t="9181" x="1155700" y="3948113"/>
          <p14:tracePt t="9186" x="1179513" y="4106863"/>
          <p14:tracePt t="9217" x="1203325" y="4138613"/>
          <p14:tracePt t="9247" x="1292225" y="4241800"/>
          <p14:tracePt t="9250" x="1427163" y="4394200"/>
          <p14:tracePt t="9281" x="1435100" y="4402138"/>
          <p14:tracePt t="9284" x="1474788" y="4425950"/>
          <p14:tracePt t="9287" x="1490663" y="4425950"/>
          <p14:tracePt t="9314" x="1506538" y="4441825"/>
          <p14:tracePt t="9318" x="1522413" y="4441825"/>
          <p14:tracePt t="9319" x="1530350" y="4441825"/>
          <p14:tracePt t="9347" x="1546225" y="4457700"/>
          <p14:tracePt t="9352" x="1593850" y="4457700"/>
          <p14:tracePt t="9381" x="1625600" y="4457700"/>
          <p14:tracePt t="9386" x="1698625" y="4425950"/>
          <p14:tracePt t="9414" x="1722438" y="4410075"/>
          <p14:tracePt t="9419" x="1770063" y="4354513"/>
          <p14:tracePt t="9448" x="1778000" y="4346575"/>
          <p14:tracePt t="9452" x="1785938" y="4338638"/>
          <p14:tracePt t="9481" x="1785938" y="4330700"/>
          <p14:tracePt t="9486" x="1785938" y="4291013"/>
          <p14:tracePt t="9488" x="1785938" y="4281488"/>
          <p14:tracePt t="9514" x="1778000" y="4273550"/>
          <p14:tracePt t="9616" x="1778000" y="4265613"/>
          <p14:tracePt t="9680" x="1770063" y="4265613"/>
          <p14:tracePt t="9696" x="1762125" y="4265613"/>
          <p14:tracePt t="9714" x="1754188" y="4265613"/>
          <p14:tracePt t="9715" x="1746250" y="4265613"/>
          <p14:tracePt t="9748" x="1730375" y="4265613"/>
          <p14:tracePt t="9750" x="1714500" y="4265613"/>
          <p14:tracePt t="9753" x="1706563" y="4265613"/>
          <p14:tracePt t="9781" x="1698625" y="4265613"/>
          <p14:tracePt t="9782" x="1690688" y="4265613"/>
          <p14:tracePt t="9814" x="1682750" y="4265613"/>
          <p14:tracePt t="9819" x="1674813" y="4249738"/>
          <p14:tracePt t="9881" x="1666875" y="4241800"/>
          <p14:tracePt t="9883" x="1674813" y="4233863"/>
          <p14:tracePt t="9887" x="1730375" y="4217988"/>
          <p14:tracePt t="9914" x="1785938" y="4210050"/>
          <p14:tracePt t="9919" x="1936750" y="4194175"/>
          <p14:tracePt t="9919" x="2017713" y="4186238"/>
          <p14:tracePt t="9948" x="2105025" y="4170363"/>
          <p14:tracePt t="9953" x="2374900" y="4138613"/>
          <p14:tracePt t="9981" x="2471738" y="4138613"/>
          <p14:tracePt t="9986" x="2733675" y="4138613"/>
          <p14:tracePt t="10015" x="2814638" y="4138613"/>
          <p14:tracePt t="10019" x="3005138" y="4138613"/>
          <p14:tracePt t="10048" x="3084513" y="4170363"/>
          <p14:tracePt t="10052" x="3252788" y="4194175"/>
          <p14:tracePt t="10057" x="3292475" y="4194175"/>
          <p14:tracePt t="10081" x="3308350" y="4194175"/>
          <p14:tracePt t="10086" x="3324225" y="4194175"/>
          <p14:tracePt t="10192" x="3300413" y="4202113"/>
          <p14:tracePt t="10201" x="3284538" y="4202113"/>
          <p14:tracePt t="10209" x="3244850" y="4202113"/>
          <p14:tracePt t="10219" x="3189288" y="4202113"/>
          <p14:tracePt t="10248" x="3125788" y="4210050"/>
          <p14:tracePt t="10253" x="2838450" y="4257675"/>
          <p14:tracePt t="10266" x="2767013" y="4257675"/>
          <p14:tracePt t="10273" x="2630488" y="4281488"/>
          <p14:tracePt t="10281" x="2559050" y="4281488"/>
          <p14:tracePt t="10288" x="2511425" y="4281488"/>
          <p14:tracePt t="10298" x="2463800" y="4281488"/>
          <p14:tracePt t="10303" x="2432050" y="4291013"/>
          <p14:tracePt t="10315" x="2400300" y="4306888"/>
          <p14:tracePt t="10320" x="2384425" y="4306888"/>
          <p14:tracePt t="10330" x="2366963" y="4314825"/>
          <p14:tracePt t="10337" x="2343150" y="4330700"/>
          <p14:tracePt t="10346" x="2335213" y="4330700"/>
          <p14:tracePt t="10365" x="2327275" y="4338638"/>
          <p14:tracePt t="10370" x="2295525" y="4354513"/>
          <p14:tracePt t="10378" x="2287588" y="4370388"/>
          <p14:tracePt t="10398" x="2255838" y="4386263"/>
          <p14:tracePt t="10407" x="2232025" y="4410075"/>
          <p14:tracePt t="10409" x="2208213" y="4418013"/>
          <p14:tracePt t="10431" x="2192338" y="4425950"/>
          <p14:tracePt t="10447" x="2160588" y="4433888"/>
          <p14:tracePt t="10448" x="2152650" y="4441825"/>
          <p14:tracePt t="10458" x="2144713" y="4441825"/>
          <p14:tracePt t="10464" x="2136775" y="4441825"/>
          <p14:tracePt t="10474" x="2128838" y="4441825"/>
          <p14:tracePt t="10481" x="2112963" y="4441825"/>
          <p14:tracePt t="10488" x="2097088" y="4441825"/>
          <p14:tracePt t="10498" x="2089150" y="4441825"/>
          <p14:tracePt t="10503" x="2081213" y="4441825"/>
          <p14:tracePt t="10567" x="2097088" y="4441825"/>
          <p14:tracePt t="10576" x="2120900" y="4441825"/>
          <p14:tracePt t="10586" x="2152650" y="4441825"/>
          <p14:tracePt t="10595" x="2208213" y="4441825"/>
          <p14:tracePt t="10603" x="2263775" y="4449763"/>
          <p14:tracePt t="10615" x="2319338" y="4449763"/>
          <p14:tracePt t="10620" x="2374900" y="4449763"/>
          <p14:tracePt t="10626" x="2487613" y="4449763"/>
          <p14:tracePt t="10632" x="2574925" y="4449763"/>
          <p14:tracePt t="10651" x="2646363" y="4449763"/>
          <p14:tracePt t="10660" x="2767013" y="4449763"/>
          <p14:tracePt t="10682" x="2806700" y="4449763"/>
          <p14:tracePt t="10686" x="2894013" y="4449763"/>
          <p14:tracePt t="10688" x="2917825" y="4449763"/>
          <p14:tracePt t="10715" x="2941638" y="4449763"/>
          <p14:tracePt t="10722" x="2981325" y="4449763"/>
          <p14:tracePt t="10729" x="3013075" y="4449763"/>
          <p14:tracePt t="10748" x="3036888" y="4449763"/>
          <p14:tracePt t="10755" x="3084513" y="4449763"/>
          <p14:tracePt t="10765" x="3117850" y="4449763"/>
          <p14:tracePt t="10770" x="3149600" y="4449763"/>
          <p14:tracePt t="10782" x="3173413" y="4449763"/>
          <p14:tracePt t="10787" x="3189288" y="4449763"/>
          <p14:tracePt t="10798" x="3197225" y="4449763"/>
          <p14:tracePt t="10803" x="3213100" y="4449763"/>
          <p14:tracePt t="10815" x="3221038" y="4449763"/>
          <p14:tracePt t="10820" x="3236913" y="4449763"/>
          <p14:tracePt t="10832" x="3260725" y="4449763"/>
          <p14:tracePt t="10836" x="3284538" y="4449763"/>
          <p14:tracePt t="10848" x="3308350" y="4449763"/>
          <p14:tracePt t="10853" x="3348038" y="4449763"/>
          <p14:tracePt t="10857" x="3371850" y="4449763"/>
          <p14:tracePt t="10865" x="3411538" y="4449763"/>
          <p14:tracePt t="10882" x="3443288" y="4449763"/>
          <p14:tracePt t="10886" x="3467100" y="4449763"/>
          <p14:tracePt t="10887" x="3484563" y="4449763"/>
          <p14:tracePt t="10898" x="3492500" y="4449763"/>
          <p14:tracePt t="10906" x="3500438" y="4449763"/>
          <p14:tracePt t="10967" x="3508375" y="4449763"/>
          <p14:tracePt t="11120" x="3508375" y="4433888"/>
          <p14:tracePt t="11128" x="3508375" y="4425950"/>
          <p14:tracePt t="11137" x="3492500" y="4402138"/>
          <p14:tracePt t="11158" x="3484563" y="4378325"/>
          <p14:tracePt t="11162" x="3443288" y="4346575"/>
          <p14:tracePt t="11167" x="3387725" y="4281488"/>
          <p14:tracePt t="11178" x="3348038" y="4241800"/>
          <p14:tracePt t="11183" x="3300413" y="4202113"/>
          <p14:tracePt t="11201" x="3236913" y="4146550"/>
          <p14:tracePt t="11208" x="3109913" y="4059238"/>
          <p14:tracePt t="11233" x="2989263" y="3987800"/>
          <p14:tracePt t="11240" x="2822575" y="3867150"/>
          <p14:tracePt t="11243" x="2751138" y="3827463"/>
          <p14:tracePt t="11248" x="2693988" y="3756025"/>
          <p14:tracePt t="11265" x="2622550" y="3724275"/>
          <p14:tracePt t="11272" x="2543175" y="3668713"/>
          <p14:tracePt t="11275" x="2487613" y="3621088"/>
          <p14:tracePt t="11280" x="2408238" y="3571875"/>
          <p14:tracePt t="11299" x="2359025" y="3548063"/>
          <p14:tracePt t="11307" x="2287588" y="3492500"/>
          <p14:tracePt t="11312" x="2271713" y="3484563"/>
          <p14:tracePt t="11320" x="2247900" y="3476625"/>
          <p14:tracePt t="11332" x="2224088" y="3460750"/>
          <p14:tracePt t="11337" x="2192338" y="3460750"/>
          <p14:tracePt t="11349" x="2176463" y="3460750"/>
          <p14:tracePt t="11353" x="2168525" y="3444875"/>
          <p14:tracePt t="11365" x="2160588" y="3444875"/>
          <p14:tracePt t="11370" x="2144713" y="3444875"/>
          <p14:tracePt t="11382" x="2128838" y="3444875"/>
          <p14:tracePt t="11387" x="2112963" y="3444875"/>
          <p14:tracePt t="11399" x="2097088" y="3444875"/>
          <p14:tracePt t="11403" x="2065338" y="3444875"/>
          <p14:tracePt t="11415" x="2041525" y="3444875"/>
          <p14:tracePt t="11420" x="2017713" y="3444875"/>
          <p14:tracePt t="11432" x="2000250" y="3444875"/>
          <p14:tracePt t="11437" x="1976438" y="3460750"/>
          <p14:tracePt t="11449" x="1952625" y="3460750"/>
          <p14:tracePt t="11455" x="1936750" y="3460750"/>
          <p14:tracePt t="11457" x="1905000" y="3468688"/>
          <p14:tracePt t="11465" x="1889125" y="3476625"/>
          <p14:tracePt t="11472" x="1873250" y="3484563"/>
          <p14:tracePt t="11482" x="1857375" y="3492500"/>
          <p14:tracePt t="11506" x="1833563" y="3500438"/>
          <p14:tracePt t="11508" x="1833563" y="3524250"/>
          <p14:tracePt t="11515" x="1833563" y="3556000"/>
          <p14:tracePt t="11532" x="1833563" y="3587750"/>
          <p14:tracePt t="11541" x="1865313" y="3684588"/>
          <p14:tracePt t="11547" x="1897063" y="3708400"/>
          <p14:tracePt t="11567" x="1928813" y="3724275"/>
          <p14:tracePt t="11579" x="2081213" y="3779838"/>
          <p14:tracePt t="11600" x="2144713" y="3787775"/>
          <p14:tracePt t="11612" x="2359025" y="3787775"/>
          <p14:tracePt t="11616" x="2432050" y="3787775"/>
          <p14:tracePt t="11626" x="2487613" y="3779838"/>
          <p14:tracePt t="11631" x="2519363" y="3763963"/>
          <p14:tracePt t="11642" x="2559050" y="3756025"/>
          <p14:tracePt t="11648" x="2582863" y="3740150"/>
          <p14:tracePt t="11658" x="2614613" y="3716338"/>
          <p14:tracePt t="11665" x="2630488" y="3708400"/>
          <p14:tracePt t="11672" x="2654300" y="3684588"/>
          <p14:tracePt t="11680" x="2670175" y="3652838"/>
          <p14:tracePt t="11687" x="2670175" y="3629025"/>
          <p14:tracePt t="11699" x="2670175" y="3605213"/>
          <p14:tracePt t="11704" x="2686050" y="3587750"/>
          <p14:tracePt t="11716" x="2686050" y="3563938"/>
          <p14:tracePt t="11720" x="2686050" y="3540125"/>
          <p14:tracePt t="11732" x="2686050" y="3524250"/>
          <p14:tracePt t="11737" x="2686050" y="3500438"/>
          <p14:tracePt t="11749" x="2686050" y="3492500"/>
          <p14:tracePt t="11754" x="2686050" y="3484563"/>
          <p14:tracePt t="11766" x="2686050" y="3468688"/>
          <p14:tracePt t="11770" x="2678113" y="3460750"/>
          <p14:tracePt t="11782" x="2662238" y="3444875"/>
          <p14:tracePt t="11787" x="2646363" y="3429000"/>
          <p14:tracePt t="11794" x="2622550" y="3421063"/>
          <p14:tracePt t="11803" x="2598738" y="3405188"/>
          <p14:tracePt t="11816" x="2574925" y="3389313"/>
          <p14:tracePt t="11820" x="2551113" y="3381375"/>
          <p14:tracePt t="11826" x="2519363" y="3381375"/>
          <p14:tracePt t="11832" x="2495550" y="3373438"/>
          <p14:tracePt t="11844" x="2463800" y="3365500"/>
          <p14:tracePt t="11849" x="2447925" y="3365500"/>
          <p14:tracePt t="11859" x="2416175" y="3365500"/>
          <p14:tracePt t="11866" x="2384425" y="3365500"/>
          <p14:tracePt t="11872" x="2351088" y="3365500"/>
          <p14:tracePt t="11882" x="2311400" y="3365500"/>
          <p14:tracePt t="11887" x="2287588" y="3365500"/>
          <p14:tracePt t="11899" x="2271713" y="3365500"/>
          <p14:tracePt t="11904" x="2247900" y="3365500"/>
          <p14:tracePt t="11916" x="2239963" y="3365500"/>
          <p14:tracePt t="11921" x="2224088" y="3389313"/>
          <p14:tracePt t="11932" x="2200275" y="3405188"/>
          <p14:tracePt t="11937" x="2200275" y="3421063"/>
          <p14:tracePt t="11949" x="2200275" y="3436938"/>
          <p14:tracePt t="11954" x="2200275" y="3476625"/>
          <p14:tracePt t="11966" x="2200275" y="3508375"/>
          <p14:tracePt t="11970" x="2200275" y="3540125"/>
          <p14:tracePt t="11982" x="2200275" y="3587750"/>
          <p14:tracePt t="11987" x="2200275" y="3676650"/>
          <p14:tracePt t="11994" x="2200275" y="3724275"/>
          <p14:tracePt t="12003" x="2208213" y="3787775"/>
          <p14:tracePt t="12016" x="2224088" y="3867150"/>
          <p14:tracePt t="12020" x="2232025" y="3956050"/>
          <p14:tracePt t="12028" x="2247900" y="4043363"/>
          <p14:tracePt t="12032" x="2247900" y="4146550"/>
          <p14:tracePt t="12042" x="2255838" y="4249738"/>
          <p14:tracePt t="12055" x="2271713" y="4354513"/>
          <p14:tracePt t="12058" x="2271713" y="4465638"/>
          <p14:tracePt t="12064" x="2271713" y="4529138"/>
          <p14:tracePt t="12075" x="2279650" y="4600575"/>
          <p14:tracePt t="12081" x="2279650" y="4633913"/>
          <p14:tracePt t="12087" x="2295525" y="4665663"/>
          <p14:tracePt t="12099" x="2295525" y="4681538"/>
          <p14:tracePt t="12104" x="2295525" y="4705350"/>
          <p14:tracePt t="12116" x="2303463" y="4721225"/>
          <p14:tracePt t="12120" x="2319338" y="4745038"/>
          <p14:tracePt t="12132" x="2319338" y="4760913"/>
          <p14:tracePt t="12137" x="2319338" y="4784725"/>
          <p14:tracePt t="12149" x="2319338" y="4800600"/>
          <p14:tracePt t="12154" x="2335213" y="4824413"/>
          <p14:tracePt t="12166" x="2335213" y="4832350"/>
          <p14:tracePt t="12271" x="2303463" y="4800600"/>
          <p14:tracePt t="12289" x="2287588" y="4776788"/>
          <p14:tracePt t="12298" x="2271713" y="4745038"/>
          <p14:tracePt t="12306" x="2255838" y="4705350"/>
          <p14:tracePt t="12314" x="2232025" y="4681538"/>
          <p14:tracePt t="12322" x="2224088" y="4665663"/>
          <p14:tracePt t="12335" x="2200275" y="4649788"/>
          <p14:tracePt t="12342" x="2192338" y="4633913"/>
          <p14:tracePt t="12345" x="2176463" y="4616450"/>
          <p14:tracePt t="12366" x="2144713" y="4592638"/>
          <p14:tracePt t="12371" x="2081213" y="4560888"/>
          <p14:tracePt t="12377" x="2057400" y="4552950"/>
          <p14:tracePt t="12400" x="2017713" y="4537075"/>
          <p14:tracePt t="12408" x="1960563" y="4529138"/>
          <p14:tracePt t="12433" x="1944688" y="4529138"/>
          <p14:tracePt t="12441" x="1905000" y="4529138"/>
          <p14:tracePt t="12449" x="1889125" y="4529138"/>
          <p14:tracePt t="12457" x="1865313" y="4529138"/>
          <p14:tracePt t="12466" x="1849438" y="4529138"/>
          <p14:tracePt t="12472" x="1833563" y="4537075"/>
          <p14:tracePt t="12483" x="1809750" y="4545013"/>
          <p14:tracePt t="12487" x="1793875" y="4568825"/>
          <p14:tracePt t="12501" x="1770063" y="4576763"/>
          <p14:tracePt t="12510" x="1762125" y="4584700"/>
          <p14:tracePt t="12514" x="1746250" y="4616450"/>
          <p14:tracePt t="12522" x="1730375" y="4633913"/>
          <p14:tracePt t="12530" x="1730375" y="4649788"/>
          <p14:tracePt t="12540" x="1722438" y="4681538"/>
          <p14:tracePt t="12548" x="1722438" y="4697413"/>
          <p14:tracePt t="12557" x="1722438" y="4721225"/>
          <p14:tracePt t="12562" x="1722438" y="4745038"/>
          <p14:tracePt t="12571" x="1722438" y="4760913"/>
          <p14:tracePt t="12578" x="1722438" y="4768850"/>
          <p14:tracePt t="12588" x="1722438" y="4792663"/>
          <p14:tracePt t="12593" x="1722438" y="4808538"/>
          <p14:tracePt t="12599" x="1722438" y="4824413"/>
          <p14:tracePt t="12610" x="1722438" y="4832350"/>
          <p14:tracePt t="12616" x="1746250" y="4864100"/>
          <p14:tracePt t="12633" x="1762125" y="4887913"/>
          <p14:tracePt t="12641" x="1785938" y="4903788"/>
          <p14:tracePt t="12643" x="1801813" y="4919663"/>
          <p14:tracePt t="12648" x="1825625" y="4927600"/>
          <p14:tracePt t="12658" x="1841500" y="4927600"/>
          <p14:tracePt t="12665" x="1857375" y="4935538"/>
          <p14:tracePt t="12672" x="1889125" y="4935538"/>
          <p14:tracePt t="12681" x="1905000" y="4935538"/>
          <p14:tracePt t="12689" x="1920875" y="4935538"/>
          <p14:tracePt t="12698" x="1928813" y="4935538"/>
          <p14:tracePt t="12707" x="1936750" y="4935538"/>
          <p14:tracePt t="12714" x="1952625" y="4935538"/>
          <p14:tracePt t="12724" x="1968500" y="4927600"/>
          <p14:tracePt t="12731" x="1976438" y="4919663"/>
          <p14:tracePt t="12739" x="1984375" y="4911725"/>
          <p14:tracePt t="12746" x="1992313" y="4895850"/>
          <p14:tracePt t="12755" x="1992313" y="4872038"/>
          <p14:tracePt t="12762" x="2008188" y="4848225"/>
          <p14:tracePt t="12774" x="2008188" y="4800600"/>
          <p14:tracePt t="12777" x="2008188" y="4745038"/>
          <p14:tracePt t="12784" x="2008188" y="4689475"/>
          <p14:tracePt t="12796" x="2008188" y="4641850"/>
          <p14:tracePt t="12800" x="1992313" y="4592638"/>
          <p14:tracePt t="12811" x="1960563" y="4529138"/>
          <p14:tracePt t="12816" x="1936750" y="4505325"/>
          <p14:tracePt t="12826" x="1912938" y="4465638"/>
          <p14:tracePt t="12832" x="1889125" y="4433888"/>
          <p14:tracePt t="12841" x="1865313" y="4418013"/>
          <p14:tracePt t="12848" x="1841500" y="4394200"/>
          <p14:tracePt t="12864" x="1833563" y="4394200"/>
          <p14:tracePt t="12887" x="1841500" y="4410075"/>
          <p14:tracePt t="12904" x="1920875" y="4473575"/>
          <p14:tracePt t="12914" x="2033588" y="4552950"/>
          <p14:tracePt t="12922" x="2112963" y="4600575"/>
          <p14:tracePt t="12929" x="2216150" y="4657725"/>
          <p14:tracePt t="12937" x="2271713" y="4689475"/>
          <p14:tracePt t="12950" x="2351088" y="4713288"/>
          <p14:tracePt t="12954" x="2455863" y="4760913"/>
          <p14:tracePt t="12962" x="2527300" y="4768850"/>
          <p14:tracePt t="12971" x="2606675" y="4800600"/>
          <p14:tracePt t="12978" x="2686050" y="4824413"/>
          <p14:tracePt t="12984" x="2774950" y="4848225"/>
          <p14:tracePt t="12994" x="2854325" y="4864100"/>
          <p14:tracePt t="13000" x="2925763" y="4895850"/>
          <p14:tracePt t="13010" x="2981325" y="4903788"/>
          <p14:tracePt t="13016" x="3036888" y="4919663"/>
          <p14:tracePt t="13025" x="3084513" y="4927600"/>
          <p14:tracePt t="13033" x="3117850" y="4927600"/>
          <p14:tracePt t="13044" x="3141663" y="4927600"/>
          <p14:tracePt t="13056" x="3165475" y="4927600"/>
          <p14:tracePt t="13059" x="3189288" y="4927600"/>
          <p14:tracePt t="13064" x="3205163" y="4927600"/>
          <p14:tracePt t="13082" x="3213100" y="4927600"/>
          <p14:tracePt t="13088" x="3221038" y="4927600"/>
          <p14:tracePt t="13104" x="3228975" y="4927600"/>
          <p14:tracePt t="13116" x="3236913" y="4919663"/>
          <p14:tracePt t="13121" x="3244850" y="4911725"/>
          <p14:tracePt t="13131" x="3252788" y="4895850"/>
          <p14:tracePt t="13138" x="3252788" y="4879975"/>
          <p14:tracePt t="13146" x="3252788" y="4864100"/>
          <p14:tracePt t="13154" x="3252788" y="4840288"/>
          <p14:tracePt t="13167" x="3252788" y="4816475"/>
          <p14:tracePt t="13173" x="3252788" y="4792663"/>
          <p14:tracePt t="13178" x="3236913" y="4745038"/>
          <p14:tracePt t="13183" x="3205163" y="4705350"/>
          <p14:tracePt t="13194" x="3189288" y="4673600"/>
          <p14:tracePt t="13200" x="3157538" y="4649788"/>
          <p14:tracePt t="13211" x="3117850" y="4608513"/>
          <p14:tracePt t="13217" x="3084513" y="4584700"/>
          <p14:tracePt t="13226" x="3060700" y="4552950"/>
          <p14:tracePt t="13233" x="3028950" y="4521200"/>
          <p14:tracePt t="13241" x="3013075" y="4513263"/>
          <p14:tracePt t="13248" x="2981325" y="4497388"/>
          <p14:tracePt t="13257" x="2957513" y="4489450"/>
          <p14:tracePt t="13264" x="2933700" y="4489450"/>
          <p14:tracePt t="13271" x="2901950" y="4481513"/>
          <p14:tracePt t="13283" x="2886075" y="4481513"/>
          <p14:tracePt t="13288" x="2862263" y="4481513"/>
          <p14:tracePt t="13297" x="2838450" y="4481513"/>
          <p14:tracePt t="13305" x="2822575" y="4481513"/>
          <p14:tracePt t="13313" x="2790825" y="4481513"/>
          <p14:tracePt t="13321" x="2782888" y="4481513"/>
          <p14:tracePt t="13329" x="2751138" y="4505325"/>
          <p14:tracePt t="13338" x="2741613" y="4537075"/>
          <p14:tracePt t="13345" x="2725738" y="4552950"/>
          <p14:tracePt t="13355" x="2709863" y="4568825"/>
          <p14:tracePt t="13362" x="2693988" y="4600575"/>
          <p14:tracePt t="13371" x="2686050" y="4616450"/>
          <p14:tracePt t="13381" x="2670175" y="4641850"/>
          <p14:tracePt t="13383" x="2670175" y="4665663"/>
          <p14:tracePt t="13395" x="2654300" y="4697413"/>
          <p14:tracePt t="13400" x="2646363" y="4721225"/>
          <p14:tracePt t="13409" x="2646363" y="4737100"/>
          <p14:tracePt t="13417" x="2646363" y="4776788"/>
          <p14:tracePt t="13426" x="2646363" y="4808538"/>
          <p14:tracePt t="13433" x="2654300" y="4879975"/>
          <p14:tracePt t="13441" x="2701925" y="4927600"/>
          <p14:tracePt t="13450" x="2751138" y="4976813"/>
          <p14:tracePt t="13456" x="2822575" y="5016500"/>
          <p14:tracePt t="13464" x="2870200" y="5040313"/>
          <p14:tracePt t="13471" x="2917825" y="5064125"/>
          <p14:tracePt t="13483" x="2933700" y="5072063"/>
          <p14:tracePt t="13488" x="2965450" y="5080000"/>
          <p14:tracePt t="13498" x="3028950" y="5103813"/>
          <p14:tracePt t="13505" x="3060700" y="5127625"/>
          <p14:tracePt t="13514" x="3125788" y="5143500"/>
          <p14:tracePt t="13526" x="3157538" y="5151438"/>
          <p14:tracePt t="13529" x="3181350" y="5167313"/>
          <p14:tracePt t="13540" x="3197225" y="5167313"/>
          <p14:tracePt t="13546" x="3205163" y="5167313"/>
          <p14:tracePt t="13558" x="3221038" y="5167313"/>
          <p14:tracePt t="13561" x="3236913" y="5167313"/>
          <p14:tracePt t="13569" x="3260725" y="5167313"/>
          <p14:tracePt t="13577" x="3276600" y="5167313"/>
          <p14:tracePt t="13584" x="3300413" y="5167313"/>
          <p14:tracePt t="13595" x="3324225" y="5151438"/>
          <p14:tracePt t="13599" x="3340100" y="5151438"/>
          <p14:tracePt t="13610" x="3348038" y="5135563"/>
          <p14:tracePt t="13617" x="3363913" y="5119688"/>
          <p14:tracePt t="13625" x="3387725" y="5095875"/>
          <p14:tracePt t="13641" x="3403600" y="5087938"/>
          <p14:tracePt t="13650" x="3419475" y="5064125"/>
          <p14:tracePt t="13655" x="3427413" y="5056188"/>
          <p14:tracePt t="13667" x="3451225" y="5040313"/>
          <p14:tracePt t="13672" x="3459163" y="5032375"/>
          <p14:tracePt t="13684" x="3476625" y="5024438"/>
          <p14:tracePt t="13688" x="3492500" y="5016500"/>
          <p14:tracePt t="13705" x="3508375" y="5008563"/>
          <p14:tracePt t="13717" x="3516313" y="4992688"/>
          <p14:tracePt t="13722" x="3524250" y="4992688"/>
          <p14:tracePt t="13730" x="3524250" y="4984750"/>
          <p14:tracePt t="13738" x="3532188" y="4976813"/>
          <p14:tracePt t="13746" x="3532188" y="4967288"/>
          <p14:tracePt t="13755" x="3540125" y="4951413"/>
          <p14:tracePt t="13768" x="3548063" y="4943475"/>
          <p14:tracePt t="13781" x="3556000" y="4935538"/>
          <p14:tracePt t="13797" x="3563938" y="4927600"/>
          <p14:tracePt t="13800" x="3571875" y="4919663"/>
          <p14:tracePt t="13808" x="3571875" y="4911725"/>
          <p14:tracePt t="13821" x="3579813" y="4911725"/>
          <p14:tracePt t="13830" x="3579813" y="4903788"/>
          <p14:tracePt t="13851" x="3587750" y="4903788"/>
          <p14:tracePt t="13858" x="3595688" y="4887913"/>
          <p14:tracePt t="13865" x="3603625" y="4887913"/>
          <p14:tracePt t="13885" x="3603625" y="4879975"/>
          <p14:tracePt t="13898" x="3619500" y="4856163"/>
          <p14:tracePt t="13929" x="3635375" y="4848225"/>
          <p14:tracePt t="13962" x="3635375" y="4840288"/>
          <p14:tracePt t="14007" x="3635375" y="4824413"/>
          <p14:tracePt t="14016" x="3643313" y="4824413"/>
          <p14:tracePt t="14040" x="3643313" y="4816475"/>
          <p14:tracePt t="14057" x="3651250" y="4800600"/>
          <p14:tracePt t="14135" x="3651250" y="4792663"/>
          <p14:tracePt t="14160" x="3635375" y="4784725"/>
          <p14:tracePt t="14169" x="3635375" y="4776788"/>
          <p14:tracePt t="14184" x="3627438" y="4776788"/>
          <p14:tracePt t="14194" x="3611563" y="4776788"/>
          <p14:tracePt t="14201" x="3595688" y="4776788"/>
          <p14:tracePt t="14209" x="3587750" y="4776788"/>
          <p14:tracePt t="14218" x="3579813" y="4776788"/>
          <p14:tracePt t="14225" x="3563938" y="4776788"/>
          <p14:tracePt t="14232" x="3540125" y="4776788"/>
          <p14:tracePt t="14242" x="3532188" y="4776788"/>
          <p14:tracePt t="14248" x="3516313" y="4776788"/>
          <p14:tracePt t="14258" x="3508375" y="4776788"/>
          <p14:tracePt t="14265" x="3492500" y="4776788"/>
          <p14:tracePt t="14275" x="3484563" y="4776788"/>
          <p14:tracePt t="14281" x="3476625" y="4776788"/>
          <p14:tracePt t="14289" x="3459163" y="4776788"/>
          <p14:tracePt t="14298" x="3451225" y="4776788"/>
          <p14:tracePt t="14307" x="3427413" y="4776788"/>
          <p14:tracePt t="14314" x="3411538" y="4776788"/>
          <p14:tracePt t="14323" x="3387725" y="4784725"/>
          <p14:tracePt t="14329" x="3340100" y="4824413"/>
          <p14:tracePt t="14341" x="3308350" y="4848225"/>
          <p14:tracePt t="14345" x="3276600" y="4872038"/>
          <p14:tracePt t="14352" x="3236913" y="4911725"/>
          <p14:tracePt t="14362" x="3197225" y="4935538"/>
          <p14:tracePt t="14368" x="3181350" y="4951413"/>
          <p14:tracePt t="14378" x="3165475" y="4967288"/>
          <p14:tracePt t="14384" x="3149600" y="4984750"/>
          <p14:tracePt t="14394" x="3133725" y="5008563"/>
          <p14:tracePt t="14401" x="3117850" y="5016500"/>
          <p14:tracePt t="14410" x="3109913" y="5024438"/>
          <p14:tracePt t="14428" x="3092450" y="5032375"/>
          <p14:tracePt t="14432" x="3084513" y="5032375"/>
          <p14:tracePt t="14443" x="3076575" y="5032375"/>
          <p14:tracePt t="14448" x="3060700" y="5032375"/>
          <p14:tracePt t="14460" x="3052763" y="5032375"/>
          <p14:tracePt t="14465" x="3028950" y="5032375"/>
          <p14:tracePt t="14475" x="3005138" y="5032375"/>
          <p14:tracePt t="14481" x="2957513" y="5032375"/>
          <p14:tracePt t="14489" x="2846388" y="5032375"/>
          <p14:tracePt t="14498" x="2782888" y="5032375"/>
          <p14:tracePt t="14508" x="2638425" y="5000625"/>
          <p14:tracePt t="14513" x="2543175" y="4992688"/>
          <p14:tracePt t="14522" x="2408238" y="4967288"/>
          <p14:tracePt t="14529" x="2295525" y="4959350"/>
          <p14:tracePt t="14541" x="2192338" y="4943475"/>
          <p14:tracePt t="14546" x="2097088" y="4935538"/>
          <p14:tracePt t="14551" x="1992313" y="4935538"/>
          <p14:tracePt t="14562" x="1912938" y="4935538"/>
          <p14:tracePt t="14569" x="1833563" y="4919663"/>
          <p14:tracePt t="14579" x="1738313" y="4911725"/>
          <p14:tracePt t="14583" x="1651000" y="4911725"/>
          <p14:tracePt t="14594" x="1577975" y="4911725"/>
          <p14:tracePt t="14601" x="1498600" y="4911725"/>
          <p14:tracePt t="14609" x="1435100" y="4911725"/>
          <p14:tracePt t="14615" x="1379538" y="4911725"/>
          <p14:tracePt t="14625" x="1339850" y="4919663"/>
          <p14:tracePt t="14632" x="1323975" y="4927600"/>
          <p14:tracePt t="14640" x="1308100" y="4935538"/>
          <p14:tracePt t="14648" x="1284288" y="4943475"/>
          <p14:tracePt t="14657" x="1284288" y="4951413"/>
          <p14:tracePt t="14665" x="1266825" y="4959350"/>
          <p14:tracePt t="14673" x="1266825" y="4967288"/>
          <p14:tracePt t="14682" x="1250950" y="4967288"/>
          <p14:tracePt t="14692" x="1243013" y="4976813"/>
          <p14:tracePt t="14698" x="1243013" y="4984750"/>
          <p14:tracePt t="14709" x="1235075" y="4992688"/>
          <p14:tracePt t="14715" x="1227138" y="5000625"/>
          <p14:tracePt t="14725" x="1227138" y="5008563"/>
          <p14:tracePt t="14730" x="1219200" y="5008563"/>
          <p14:tracePt t="14743" x="1211263" y="5024438"/>
          <p14:tracePt t="14745" x="1203325" y="5024438"/>
          <p14:tracePt t="14751" x="1187450" y="5040313"/>
          <p14:tracePt t="14762" x="1179513" y="5040313"/>
          <p14:tracePt t="14768" x="1163638" y="5040313"/>
          <p14:tracePt t="14778" x="1147763" y="5040313"/>
          <p14:tracePt t="14783" x="1123950" y="5056188"/>
          <p14:tracePt t="14799" x="1108075" y="5064125"/>
          <p14:tracePt t="14816" x="1100138" y="5064125"/>
          <p14:tracePt t="14832" x="1084263" y="5064125"/>
          <p14:tracePt t="14842" x="1076325" y="5080000"/>
          <p14:tracePt t="14859" x="1068388" y="5087938"/>
          <p14:tracePt t="14865" x="1060450" y="5095875"/>
          <p14:tracePt t="14877" x="1052513" y="5103813"/>
          <p14:tracePt t="14882" x="1044575" y="5103813"/>
          <p14:tracePt t="14895" x="1044575" y="5111750"/>
          <p14:tracePt t="14897" x="1036638" y="5119688"/>
          <p14:tracePt t="14911" x="1028700" y="5119688"/>
          <p14:tracePt t="14914" x="1020763" y="5119688"/>
          <p14:tracePt t="14930" x="1004888" y="5119688"/>
          <p14:tracePt t="14945" x="965200" y="5143500"/>
          <p14:tracePt t="14951" x="949325" y="5159375"/>
          <p14:tracePt t="14962" x="933450" y="5167313"/>
          <p14:tracePt t="14968" x="908050" y="5191125"/>
          <p14:tracePt t="14978" x="900113" y="5207000"/>
          <p14:tracePt t="14985" x="884238" y="5214938"/>
          <p14:tracePt t="14994" x="868363" y="5230813"/>
          <p14:tracePt t="15001" x="852488" y="5230813"/>
          <p14:tracePt t="15009" x="828675" y="5230813"/>
          <p14:tracePt t="15015" x="812800" y="5238750"/>
          <p14:tracePt t="15025" x="796925" y="5246688"/>
          <p14:tracePt t="15032" x="781050" y="5246688"/>
          <p14:tracePt t="15040" x="757238" y="5246688"/>
          <p14:tracePt t="15048" x="733425" y="5246688"/>
          <p14:tracePt t="15057" x="717550" y="5246688"/>
          <p14:tracePt t="15065" x="701675" y="5246688"/>
          <p14:tracePt t="15074" x="677863" y="5230813"/>
          <p14:tracePt t="15081" x="654050" y="5230813"/>
          <p14:tracePt t="15094" x="638175" y="5230813"/>
          <p14:tracePt t="15097" x="614363" y="5214938"/>
          <p14:tracePt t="15110" x="590550" y="5207000"/>
          <p14:tracePt t="15114" x="550863" y="5199063"/>
          <p14:tracePt t="15126" x="525463" y="5191125"/>
          <p14:tracePt t="15129" x="477838" y="5175250"/>
          <p14:tracePt t="15138" x="446088" y="5167313"/>
          <p14:tracePt t="15149" x="398463" y="5143500"/>
          <p14:tracePt t="15152" x="358775" y="5143500"/>
          <p14:tracePt t="15163" x="342900" y="5143500"/>
          <p14:tracePt t="15168" x="303213" y="5127625"/>
          <p14:tracePt t="15179" x="263525" y="5119688"/>
          <p14:tracePt t="15185" x="215900" y="5103813"/>
          <p14:tracePt t="15197" x="184150" y="5103813"/>
          <p14:tracePt t="15201" x="150813" y="5095875"/>
          <p14:tracePt t="15208" x="103188" y="5095875"/>
          <p14:tracePt t="15221" x="55563" y="50800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DF17B68-1236-4AFD-9EE8-BC461BF23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6" y="1358631"/>
            <a:ext cx="4355546" cy="4727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7B77C0-DE28-4B38-94D7-BC5DB23D2BC5}"/>
              </a:ext>
            </a:extLst>
          </p:cNvPr>
          <p:cNvSpPr txBox="1"/>
          <p:nvPr/>
        </p:nvSpPr>
        <p:spPr>
          <a:xfrm>
            <a:off x="4779902" y="1364127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나의 스펙 관리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541723-DB35-42F8-A1B1-46998343F091}"/>
              </a:ext>
            </a:extLst>
          </p:cNvPr>
          <p:cNvSpPr/>
          <p:nvPr/>
        </p:nvSpPr>
        <p:spPr>
          <a:xfrm>
            <a:off x="4867713" y="1670827"/>
            <a:ext cx="2737553" cy="52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나의 스펙 관리 메뉴를 통해 스펙 정보를 수정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추가할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568D17-1B38-484B-A548-700749F7A8BE}"/>
              </a:ext>
            </a:extLst>
          </p:cNvPr>
          <p:cNvSpPr txBox="1"/>
          <p:nvPr/>
        </p:nvSpPr>
        <p:spPr>
          <a:xfrm>
            <a:off x="4777908" y="234416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모의 지원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63DA83-4589-4991-98CD-A2AE0122ABB9}"/>
              </a:ext>
            </a:extLst>
          </p:cNvPr>
          <p:cNvSpPr/>
          <p:nvPr/>
        </p:nvSpPr>
        <p:spPr>
          <a:xfrm>
            <a:off x="4865719" y="2650860"/>
            <a:ext cx="2737553" cy="757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 되어있는  기업에 모의 지원하여 모의 지원한 다른 사용자들과 스펙을 비교해 볼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3E492D-3D96-409B-8863-D4823074A217}"/>
              </a:ext>
            </a:extLst>
          </p:cNvPr>
          <p:cNvSpPr txBox="1"/>
          <p:nvPr/>
        </p:nvSpPr>
        <p:spPr>
          <a:xfrm>
            <a:off x="4788353" y="343728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추천기업 찾기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181E55-4314-4B82-BFCC-D077ED536B33}"/>
              </a:ext>
            </a:extLst>
          </p:cNvPr>
          <p:cNvSpPr/>
          <p:nvPr/>
        </p:nvSpPr>
        <p:spPr>
          <a:xfrm>
            <a:off x="4876164" y="3743980"/>
            <a:ext cx="2737553" cy="52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입력한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스펙정보를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토대로 추천기업 기능을 이용 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AB9A1F-AE76-4F20-AF7C-87A512E0515F}"/>
              </a:ext>
            </a:extLst>
          </p:cNvPr>
          <p:cNvSpPr txBox="1"/>
          <p:nvPr/>
        </p:nvSpPr>
        <p:spPr>
          <a:xfrm>
            <a:off x="4777908" y="4282906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기업 정보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6B2EB7-7D6C-4CDF-BEF6-4CCF0EC902F6}"/>
              </a:ext>
            </a:extLst>
          </p:cNvPr>
          <p:cNvSpPr/>
          <p:nvPr/>
        </p:nvSpPr>
        <p:spPr>
          <a:xfrm>
            <a:off x="4865719" y="4589606"/>
            <a:ext cx="2737553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등록되어 있는 기업의 정보들을 열람할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20258-CAA7-4D21-91E9-BC91BAA9A9B4}"/>
              </a:ext>
            </a:extLst>
          </p:cNvPr>
          <p:cNvSpPr txBox="1"/>
          <p:nvPr/>
        </p:nvSpPr>
        <p:spPr>
          <a:xfrm>
            <a:off x="4777908" y="5169074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개인정보 변경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7174E2-21FF-482F-BFCA-5DD6023DD3DA}"/>
              </a:ext>
            </a:extLst>
          </p:cNvPr>
          <p:cNvSpPr/>
          <p:nvPr/>
        </p:nvSpPr>
        <p:spPr>
          <a:xfrm>
            <a:off x="4865719" y="5475774"/>
            <a:ext cx="2737553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계정의 정보를 수정 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F3B4EAE-0059-4451-B6C1-ED7B18875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62625"/>
      </p:ext>
    </p:extLst>
  </p:cSld>
  <p:clrMapOvr>
    <a:masterClrMapping/>
  </p:clrMapOvr>
  <p:transition advTm="153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1" x="614363" y="2033588"/>
          <p14:tracePt t="2520" x="598488" y="1954213"/>
          <p14:tracePt t="2527" x="574675" y="1873250"/>
          <p14:tracePt t="2536" x="566738" y="1817688"/>
          <p14:tracePt t="2542" x="550863" y="1746250"/>
          <p14:tracePt t="2558" x="541338" y="1706563"/>
          <p14:tracePt t="2562" x="541338" y="1658938"/>
          <p14:tracePt t="2571" x="541338" y="1619250"/>
          <p14:tracePt t="2575" x="525463" y="1587500"/>
          <p14:tracePt t="2588" x="525463" y="1555750"/>
          <p14:tracePt t="2591" x="525463" y="1506538"/>
          <p14:tracePt t="2604" x="525463" y="1482725"/>
          <p14:tracePt t="2608" x="525463" y="1450975"/>
          <p14:tracePt t="2620" x="525463" y="1435100"/>
          <p14:tracePt t="2637" x="525463" y="1419225"/>
          <p14:tracePt t="2642" x="525463" y="1395413"/>
          <p14:tracePt t="2658" x="525463" y="1387475"/>
          <p14:tracePt t="2676" x="525463" y="1371600"/>
          <p14:tracePt t="2790" x="525463" y="1355725"/>
          <p14:tracePt t="2958" x="509588" y="1371600"/>
          <p14:tracePt t="2985" x="509588" y="1411288"/>
          <p14:tracePt t="2993" x="509588" y="1466850"/>
          <p14:tracePt t="3000" x="509588" y="1530350"/>
          <p14:tracePt t="3010" x="509588" y="1825625"/>
          <p14:tracePt t="3017" x="493713" y="2033588"/>
          <p14:tracePt t="3026" x="454025" y="2289175"/>
          <p14:tracePt t="3037" x="414338" y="2608263"/>
          <p14:tracePt t="3043" x="366713" y="2927350"/>
          <p14:tracePt t="3058" x="295275" y="3302000"/>
          <p14:tracePt t="3059" x="247650" y="3595688"/>
          <p14:tracePt t="3076" x="166688" y="4138613"/>
          <p14:tracePt t="3081" x="150813" y="4338638"/>
          <p14:tracePt t="3093" x="134938" y="4489450"/>
          <p14:tracePt t="3095" x="127000" y="4624388"/>
          <p14:tracePt t="3109" x="127000" y="4729163"/>
          <p14:tracePt t="3111" x="127000" y="4832350"/>
          <p14:tracePt t="3124" x="127000" y="4919663"/>
          <p14:tracePt t="3126" x="127000" y="5008563"/>
          <p14:tracePt t="3143" x="127000" y="5199063"/>
          <p14:tracePt t="3160" x="127000" y="5399088"/>
          <p14:tracePt t="3177" x="127000" y="5589588"/>
          <p14:tracePt t="3188" x="127000" y="5653088"/>
          <p14:tracePt t="3196" x="127000" y="5734050"/>
          <p14:tracePt t="3206" x="127000" y="5781675"/>
          <p14:tracePt t="3208" x="127000" y="5821363"/>
          <p14:tracePt t="3216" x="127000" y="5868988"/>
          <p14:tracePt t="3223" x="127000" y="5884863"/>
          <p14:tracePt t="3235" x="127000" y="5908675"/>
          <p14:tracePt t="3238" x="127000" y="5916613"/>
          <p14:tracePt t="3256" x="127000" y="5932488"/>
          <p14:tracePt t="3304" x="127000" y="5916613"/>
          <p14:tracePt t="3313" x="127000" y="5884863"/>
          <p14:tracePt t="3319" x="127000" y="5876925"/>
          <p14:tracePt t="3329" x="127000" y="5845175"/>
          <p14:tracePt t="3337" x="127000" y="5829300"/>
          <p14:tracePt t="3346" x="127000" y="5821363"/>
          <p14:tracePt t="3354" x="127000" y="5813425"/>
          <p14:tracePt t="3358" x="127000" y="5797550"/>
          <p14:tracePt t="3375" x="127000" y="5789613"/>
          <p14:tracePt t="3389" x="127000" y="5773738"/>
          <p14:tracePt t="3392" x="134938" y="5765800"/>
          <p14:tracePt t="3403" x="166688" y="5749925"/>
          <p14:tracePt t="3408" x="207963" y="5734050"/>
          <p14:tracePt t="3421" x="239713" y="5710238"/>
          <p14:tracePt t="3425" x="287338" y="5694363"/>
          <p14:tracePt t="3437" x="327025" y="5686425"/>
          <p14:tracePt t="3442" x="390525" y="5670550"/>
          <p14:tracePt t="3453" x="438150" y="5670550"/>
          <p14:tracePt t="3457" x="493713" y="5670550"/>
          <p14:tracePt t="3470" x="669925" y="5670550"/>
          <p14:tracePt t="3472" x="804863" y="5670550"/>
          <p14:tracePt t="3480" x="1028700" y="5670550"/>
          <p14:tracePt t="3489" x="1316038" y="5670550"/>
          <p14:tracePt t="3496" x="1585913" y="5670550"/>
          <p14:tracePt t="3504" x="1912938" y="5670550"/>
          <p14:tracePt t="3513" x="2271713" y="5670550"/>
          <p14:tracePt t="3520" x="2670175" y="5670550"/>
          <p14:tracePt t="3529" x="3044825" y="5678488"/>
          <p14:tracePt t="3537" x="3348038" y="5726113"/>
          <p14:tracePt t="3546" x="3651250" y="5765800"/>
          <p14:tracePt t="3554" x="3946525" y="5805488"/>
          <p14:tracePt t="3558" x="4184650" y="5845175"/>
          <p14:tracePt t="3570" x="4408488" y="5908675"/>
          <p14:tracePt t="3575" x="4511675" y="5940425"/>
          <p14:tracePt t="3588" x="4600575" y="5948363"/>
          <p14:tracePt t="3592" x="4648200" y="5948363"/>
          <p14:tracePt t="3604" x="4687888" y="5964238"/>
          <p14:tracePt t="3694" x="4695825" y="5964238"/>
          <p14:tracePt t="3710" x="4695825" y="5940425"/>
          <p14:tracePt t="3721" x="4695825" y="5924550"/>
          <p14:tracePt t="3727" x="4695825" y="5900738"/>
          <p14:tracePt t="3737" x="4687888" y="5853113"/>
          <p14:tracePt t="3742" x="4672013" y="5821363"/>
          <p14:tracePt t="3754" x="4664075" y="5773738"/>
          <p14:tracePt t="3759" x="4640263" y="5702300"/>
          <p14:tracePt t="3769" x="4640263" y="5645150"/>
          <p14:tracePt t="3775" x="4608513" y="5462588"/>
          <p14:tracePt t="3787" x="4584700" y="5310188"/>
          <p14:tracePt t="3792" x="4576763" y="5191125"/>
          <p14:tracePt t="3803" x="4519613" y="5000625"/>
          <p14:tracePt t="3808" x="4432300" y="4689475"/>
          <p14:tracePt t="3821" x="4329113" y="4418013"/>
          <p14:tracePt t="3825" x="4152900" y="4059238"/>
          <p14:tracePt t="3838" x="4057650" y="3803650"/>
          <p14:tracePt t="3841" x="3986213" y="3595688"/>
          <p14:tracePt t="3855" x="3859213" y="3365500"/>
          <p14:tracePt t="3864" x="3817938" y="3302000"/>
          <p14:tracePt t="3872" x="3794125" y="3236913"/>
          <p14:tracePt t="3879" x="3786188" y="3181350"/>
          <p14:tracePt t="3888" x="3786188" y="3117850"/>
          <p14:tracePt t="3896" x="3770313" y="3070225"/>
          <p14:tracePt t="3905" x="3770313" y="3014663"/>
          <p14:tracePt t="3913" x="3770313" y="2982913"/>
          <p14:tracePt t="3922" x="3770313" y="2935288"/>
          <p14:tracePt t="3926" x="3770313" y="2919413"/>
          <p14:tracePt t="3937" x="3770313" y="2901950"/>
          <p14:tracePt t="3942" x="3770313" y="2886075"/>
          <p14:tracePt t="3953" x="3770313" y="2862263"/>
          <p14:tracePt t="3959" x="3770313" y="2838450"/>
          <p14:tracePt t="3971" x="3778250" y="2806700"/>
          <p14:tracePt t="3975" x="3786188" y="2774950"/>
          <p14:tracePt t="3988" x="3802063" y="2719388"/>
          <p14:tracePt t="3992" x="3810000" y="2655888"/>
          <p14:tracePt t="4003" x="3817938" y="2600325"/>
          <p14:tracePt t="4008" x="3833813" y="2400300"/>
          <p14:tracePt t="4020" x="3833813" y="2297113"/>
          <p14:tracePt t="4025" x="3833813" y="2200275"/>
          <p14:tracePt t="4037" x="3833813" y="2120900"/>
          <p14:tracePt t="4042" x="3833813" y="2065338"/>
          <p14:tracePt t="4052" x="3833813" y="2001838"/>
          <p14:tracePt t="4057" x="3843338" y="1946275"/>
          <p14:tracePt t="4064" x="3843338" y="1914525"/>
          <p14:tracePt t="4072" x="3843338" y="1865313"/>
          <p14:tracePt t="4080" x="3851275" y="1849438"/>
          <p14:tracePt t="4182" x="3810000" y="1849438"/>
          <p14:tracePt t="4190" x="3746500" y="1890713"/>
          <p14:tracePt t="4200" x="3651250" y="1914525"/>
          <p14:tracePt t="4210" x="3548063" y="1930400"/>
          <p14:tracePt t="4222" x="3387725" y="1946275"/>
          <p14:tracePt t="4223" x="3173413" y="1946275"/>
          <p14:tracePt t="4237" x="2949575" y="1946275"/>
          <p14:tracePt t="4240" x="2741613" y="1946275"/>
          <p14:tracePt t="4255" x="2503488" y="1946275"/>
          <p14:tracePt t="4257" x="2279650" y="1946275"/>
          <p14:tracePt t="4264" x="1992313" y="1946275"/>
          <p14:tracePt t="4272" x="1770063" y="1946275"/>
          <p14:tracePt t="4280" x="1498600" y="1946275"/>
          <p14:tracePt t="4287" x="1258888" y="1946275"/>
          <p14:tracePt t="4297" x="989013" y="1946275"/>
          <p14:tracePt t="4304" x="749300" y="1946275"/>
          <p14:tracePt t="4313" x="550863" y="1946275"/>
          <p14:tracePt t="4325" x="414338" y="1946275"/>
          <p14:tracePt t="4326" x="271463" y="1954213"/>
          <p14:tracePt t="4342" x="158750" y="1985963"/>
          <p14:tracePt t="4343" x="79375" y="2001838"/>
          <p14:tracePt t="4358" x="39688" y="2009775"/>
          <p14:tracePt t="4360" x="0" y="2033588"/>
          <p14:tracePt t="4560" x="31750" y="2160588"/>
          <p14:tracePt t="4569" x="55563" y="2200275"/>
          <p14:tracePt t="4576" x="71438" y="2249488"/>
          <p14:tracePt t="4587" x="103188" y="2320925"/>
          <p14:tracePt t="4592" x="127000" y="2376488"/>
          <p14:tracePt t="4605" x="134938" y="2432050"/>
          <p14:tracePt t="4609" x="166688" y="2487613"/>
          <p14:tracePt t="4620" x="200025" y="2759075"/>
          <p14:tracePt t="4625" x="200025" y="2838450"/>
          <p14:tracePt t="4641" x="200025" y="2974975"/>
          <p14:tracePt t="4648" x="200025" y="3062288"/>
          <p14:tracePt t="4657" x="200025" y="3141663"/>
          <p14:tracePt t="4664" x="200025" y="3236913"/>
          <p14:tracePt t="4672" x="200025" y="3341688"/>
          <p14:tracePt t="4680" x="200025" y="3460750"/>
          <p14:tracePt t="4688" x="200025" y="3579813"/>
          <p14:tracePt t="4697" x="192088" y="3660775"/>
          <p14:tracePt t="4705" x="174625" y="3756025"/>
          <p14:tracePt t="4714" x="166688" y="3859213"/>
          <p14:tracePt t="4722" x="142875" y="3948113"/>
          <p14:tracePt t="4726" x="134938" y="4035425"/>
          <p14:tracePt t="4737" x="119063" y="4098925"/>
          <p14:tracePt t="4743" x="119063" y="4178300"/>
          <p14:tracePt t="4755" x="119063" y="4233863"/>
          <p14:tracePt t="4759" x="119063" y="4298950"/>
          <p14:tracePt t="4771" x="119063" y="4354513"/>
          <p14:tracePt t="4776" x="119063" y="4418013"/>
          <p14:tracePt t="4788" x="119063" y="4473575"/>
          <p14:tracePt t="4793" x="119063" y="4537075"/>
          <p14:tracePt t="4804" x="119063" y="4592638"/>
          <p14:tracePt t="4809" x="119063" y="4657725"/>
          <p14:tracePt t="4820" x="119063" y="4705350"/>
          <p14:tracePt t="4825" x="119063" y="4745038"/>
          <p14:tracePt t="4841" x="119063" y="4832350"/>
          <p14:tracePt t="4848" x="119063" y="4864100"/>
          <p14:tracePt t="4856" x="119063" y="4895850"/>
          <p14:tracePt t="4864" x="119063" y="4919663"/>
          <p14:tracePt t="4872" x="119063" y="4943475"/>
          <p14:tracePt t="4880" x="119063" y="4967288"/>
          <p14:tracePt t="4889" x="119063" y="4984750"/>
          <p14:tracePt t="4897" x="119063" y="5000625"/>
          <p14:tracePt t="4905" x="119063" y="5008563"/>
          <p14:tracePt t="4914" x="119063" y="5016500"/>
          <p14:tracePt t="4925" x="119063" y="5024438"/>
          <p14:tracePt t="4926" x="119063" y="5040313"/>
          <p14:tracePt t="4939" x="119063" y="5048250"/>
          <p14:tracePt t="4955" x="119063" y="5064125"/>
          <p14:tracePt t="4959" x="119063" y="5087938"/>
          <p14:tracePt t="4970" x="119063" y="5103813"/>
          <p14:tracePt t="4976" x="119063" y="5111750"/>
          <p14:tracePt t="4989" x="119063" y="5119688"/>
          <p14:tracePt t="4993" x="119063" y="5127625"/>
          <p14:tracePt t="5004" x="119063" y="5143500"/>
          <p14:tracePt t="5009" x="119063" y="5167313"/>
          <p14:tracePt t="5021" x="119063" y="5199063"/>
          <p14:tracePt t="5025" x="119063" y="5222875"/>
          <p14:tracePt t="5032" x="119063" y="5254625"/>
          <p14:tracePt t="5040" x="111125" y="5278438"/>
          <p14:tracePt t="5047" x="111125" y="5294313"/>
          <p14:tracePt t="5064" x="111125" y="5302250"/>
          <p14:tracePt t="5072" x="111125" y="5310188"/>
          <p14:tracePt t="5080" x="111125" y="5327650"/>
          <p14:tracePt t="5088" x="127000" y="5351463"/>
          <p14:tracePt t="5097" x="142875" y="5359400"/>
          <p14:tracePt t="5105" x="166688" y="5367338"/>
          <p14:tracePt t="5114" x="207963" y="5391150"/>
          <p14:tracePt t="5122" x="247650" y="5414963"/>
          <p14:tracePt t="5126" x="287338" y="5438775"/>
          <p14:tracePt t="5138" x="342900" y="5462588"/>
          <p14:tracePt t="5143" x="382588" y="5462588"/>
          <p14:tracePt t="5154" x="525463" y="5478463"/>
          <p14:tracePt t="5159" x="646113" y="5494338"/>
          <p14:tracePt t="5171" x="804863" y="5526088"/>
          <p14:tracePt t="5176" x="1036638" y="5549900"/>
          <p14:tracePt t="5187" x="1235075" y="5557838"/>
          <p14:tracePt t="5193" x="1506538" y="5557838"/>
          <p14:tracePt t="5205" x="1730375" y="5557838"/>
          <p14:tracePt t="5209" x="1952625" y="5557838"/>
          <p14:tracePt t="5221" x="2200275" y="5589588"/>
          <p14:tracePt t="5225" x="2439988" y="5629275"/>
          <p14:tracePt t="5239" x="2693988" y="5670550"/>
          <p14:tracePt t="5241" x="2973388" y="5726113"/>
          <p14:tracePt t="5247" x="3244850" y="5789613"/>
          <p14:tracePt t="5255" x="3492500" y="5876925"/>
          <p14:tracePt t="5264" x="3683000" y="5908675"/>
          <p14:tracePt t="5274" x="3802063" y="5916613"/>
          <p14:tracePt t="5281" x="3890963" y="5916613"/>
          <p14:tracePt t="5288" x="3946525" y="5916613"/>
          <p14:tracePt t="5305" x="3954463" y="5916613"/>
          <p14:tracePt t="5310" x="3962400" y="5916613"/>
          <p14:tracePt t="5326" x="3962400" y="5892800"/>
          <p14:tracePt t="5342" x="3962400" y="5876925"/>
          <p14:tracePt t="5354" x="3962400" y="5868988"/>
          <p14:tracePt t="5372" x="3970338" y="5853113"/>
          <p14:tracePt t="5376" x="3978275" y="5845175"/>
          <p14:tracePt t="5393" x="3978275" y="5829300"/>
          <p14:tracePt t="5409" x="3978275" y="5813425"/>
          <p14:tracePt t="5421" x="3994150" y="5781675"/>
          <p14:tracePt t="5423" x="3994150" y="5773738"/>
          <p14:tracePt t="5438" x="3994150" y="5757863"/>
          <p14:tracePt t="5441" x="3994150" y="5741988"/>
          <p14:tracePt t="5447" x="3994150" y="5718175"/>
          <p14:tracePt t="5456" x="3994150" y="5710238"/>
          <p14:tracePt t="5465" x="3994150" y="5686425"/>
          <p14:tracePt t="5474" x="3994150" y="5645150"/>
          <p14:tracePt t="5478" x="3994150" y="5589588"/>
          <p14:tracePt t="5491" x="3994150" y="5534025"/>
          <p14:tracePt t="5494" x="4017963" y="5302250"/>
          <p14:tracePt t="5508" x="4017963" y="5167313"/>
          <p14:tracePt t="5510" x="4017963" y="5008563"/>
          <p14:tracePt t="5527" x="4017963" y="4784725"/>
          <p14:tracePt t="5527" x="4017963" y="4545013"/>
          <p14:tracePt t="5542" x="4017963" y="4210050"/>
          <p14:tracePt t="5543" x="4017963" y="3938588"/>
          <p14:tracePt t="5559" x="4017963" y="3636963"/>
          <p14:tracePt t="5560" x="4017963" y="3389313"/>
          <p14:tracePt t="5575" x="4017963" y="3165475"/>
          <p14:tracePt t="5577" x="4057650" y="2990850"/>
          <p14:tracePt t="5592" x="4065588" y="2830513"/>
          <p14:tracePt t="5593" x="4097338" y="2679700"/>
          <p14:tracePt t="5611" x="4176713" y="2432050"/>
          <p14:tracePt t="5618" x="4184650" y="2328863"/>
          <p14:tracePt t="5628" x="4210050" y="2241550"/>
          <p14:tracePt t="5632" x="4217988" y="2168525"/>
          <p14:tracePt t="5640" x="4217988" y="2089150"/>
          <p14:tracePt t="5647" x="4241800" y="2017713"/>
          <p14:tracePt t="5656" x="4257675" y="1993900"/>
          <p14:tracePt t="5664" x="4257675" y="1978025"/>
          <p14:tracePt t="5673" x="4257675" y="1962150"/>
          <p14:tracePt t="5680" x="4257675" y="1938338"/>
          <p14:tracePt t="5689" x="4257675" y="1930400"/>
          <p14:tracePt t="5705" x="4257675" y="1914525"/>
          <p14:tracePt t="5846" x="4168775" y="1914525"/>
          <p14:tracePt t="5854" x="3986213" y="1914525"/>
          <p14:tracePt t="5864" x="3722688" y="1914525"/>
          <p14:tracePt t="5874" x="3451225" y="1914525"/>
          <p14:tracePt t="5882" x="3100388" y="1993900"/>
          <p14:tracePt t="5893" x="2774950" y="2081213"/>
          <p14:tracePt t="5894" x="2439988" y="2200275"/>
          <p14:tracePt t="5906" x="2168525" y="2273300"/>
          <p14:tracePt t="5910" x="1920875" y="2384425"/>
          <p14:tracePt t="5922" x="1730375" y="2463800"/>
          <p14:tracePt t="5927" x="1617663" y="2495550"/>
          <p14:tracePt t="5939" x="1530350" y="2535238"/>
          <p14:tracePt t="5943" x="1466850" y="2566988"/>
          <p14:tracePt t="5960" x="1427163" y="2600325"/>
          <p14:tracePt t="5960" x="1387475" y="2640013"/>
          <p14:tracePt t="5972" x="1363663" y="2663825"/>
          <p14:tracePt t="5976" x="1331913" y="2711450"/>
          <p14:tracePt t="5993" x="1308100" y="2759075"/>
          <p14:tracePt t="5994" x="1292225" y="2806700"/>
          <p14:tracePt t="6005" x="1274763" y="2854325"/>
          <p14:tracePt t="6007" x="1258888" y="2894013"/>
          <p14:tracePt t="6021" x="1235075" y="2943225"/>
          <p14:tracePt t="6023" x="1219200" y="2974975"/>
          <p14:tracePt t="6030" x="1195388" y="3038475"/>
          <p14:tracePt t="6040" x="1187450" y="3094038"/>
          <p14:tracePt t="6047" x="1171575" y="3149600"/>
          <p14:tracePt t="6056" x="1155700" y="3213100"/>
          <p14:tracePt t="6064" x="1139825" y="3252788"/>
          <p14:tracePt t="6072" x="1116013" y="3302000"/>
          <p14:tracePt t="6081" x="1100138" y="3325813"/>
          <p14:tracePt t="6088" x="1076325" y="3373438"/>
          <p14:tracePt t="6094" x="1068388" y="3421063"/>
          <p14:tracePt t="6105" x="1052513" y="3476625"/>
          <p14:tracePt t="6110" x="1036638" y="3532188"/>
          <p14:tracePt t="6123" x="1020763" y="3629025"/>
          <p14:tracePt t="6127" x="1020763" y="3652838"/>
          <p14:tracePt t="6139" x="1004888" y="3668713"/>
          <p14:tracePt t="6143" x="1004888" y="3684588"/>
          <p14:tracePt t="6156" x="996950" y="3692525"/>
          <p14:tracePt t="6160" x="996950" y="3716338"/>
          <p14:tracePt t="6176" x="989013" y="3732213"/>
          <p14:tracePt t="6189" x="989013" y="3740150"/>
          <p14:tracePt t="6194" x="989013" y="3748088"/>
          <p14:tracePt t="6205" x="973138" y="3756025"/>
          <p14:tracePt t="6216" x="973138" y="3763963"/>
          <p14:tracePt t="6223" x="973138" y="3771900"/>
          <p14:tracePt t="6248" x="957263" y="3779838"/>
          <p14:tracePt t="6256" x="957263" y="3811588"/>
          <p14:tracePt t="6265" x="941388" y="3827463"/>
          <p14:tracePt t="6273" x="917575" y="3859213"/>
          <p14:tracePt t="6281" x="892175" y="3898900"/>
          <p14:tracePt t="6289" x="884238" y="3914775"/>
          <p14:tracePt t="6294" x="868363" y="3948113"/>
          <p14:tracePt t="6305" x="860425" y="3956050"/>
          <p14:tracePt t="6310" x="844550" y="3971925"/>
          <p14:tracePt t="6324" x="836613" y="3979863"/>
          <p14:tracePt t="6327" x="828675" y="3987800"/>
          <p14:tracePt t="6343" x="812800" y="4003675"/>
          <p14:tracePt t="6470" x="796925" y="4003675"/>
          <p14:tracePt t="6488" x="788988" y="4003675"/>
          <p14:tracePt t="6497" x="788988" y="3995738"/>
          <p14:tracePt t="6504" x="788988" y="3987800"/>
          <p14:tracePt t="6513" x="788988" y="3979863"/>
          <p14:tracePt t="6523" x="788988" y="3971925"/>
          <p14:tracePt t="6528" x="788988" y="3956050"/>
          <p14:tracePt t="6590" x="788988" y="3938588"/>
          <p14:tracePt t="6607" x="788988" y="3930650"/>
          <p14:tracePt t="6616" x="804863" y="3922713"/>
          <p14:tracePt t="6625" x="828675" y="3922713"/>
          <p14:tracePt t="6631" x="868363" y="3922713"/>
          <p14:tracePt t="6640" x="925513" y="3922713"/>
          <p14:tracePt t="6648" x="981075" y="3922713"/>
          <p14:tracePt t="6656" x="1036638" y="3922713"/>
          <p14:tracePt t="6665" x="1100138" y="3922713"/>
          <p14:tracePt t="6673" x="1250950" y="3922713"/>
          <p14:tracePt t="6682" x="1292225" y="3922713"/>
          <p14:tracePt t="6691" x="1347788" y="3922713"/>
          <p14:tracePt t="6694" x="1427163" y="3922713"/>
          <p14:tracePt t="6707" x="1490663" y="3922713"/>
          <p14:tracePt t="6711" x="1562100" y="3922713"/>
          <p14:tracePt t="6723" x="1617663" y="3922713"/>
          <p14:tracePt t="6727" x="1682750" y="3922713"/>
          <p14:tracePt t="6739" x="1706563" y="3922713"/>
          <p14:tracePt t="6744" x="1746250" y="3922713"/>
          <p14:tracePt t="6761" x="1762125" y="3922713"/>
          <p14:tracePt t="6776" x="1770063" y="3922713"/>
          <p14:tracePt t="6792" x="1785938" y="3914775"/>
          <p14:tracePt t="6816" x="1801813" y="3914775"/>
          <p14:tracePt t="6865" x="1809750" y="3914775"/>
          <p14:tracePt t="6871" x="1817688" y="3914775"/>
          <p14:tracePt t="6879" x="1825625" y="3914775"/>
          <p14:tracePt t="6889" x="1833563" y="3914775"/>
          <p14:tracePt t="6896" x="1841500" y="3914775"/>
          <p14:tracePt t="6915" x="1849438" y="3914775"/>
          <p14:tracePt t="6923" x="1849438" y="3906838"/>
          <p14:tracePt t="7158" x="1857375" y="3922713"/>
          <p14:tracePt t="7167" x="1865313" y="3938588"/>
          <p14:tracePt t="7181" x="1865313" y="3948113"/>
          <p14:tracePt t="7184" x="1865313" y="3956050"/>
          <p14:tracePt t="7279" x="1865313" y="3995738"/>
          <p14:tracePt t="7310" x="1857375" y="3995738"/>
          <p14:tracePt t="7327" x="1833563" y="4011613"/>
          <p14:tracePt t="7336" x="1817688" y="4011613"/>
          <p14:tracePt t="7343" x="1793875" y="4011613"/>
          <p14:tracePt t="7361" x="1738313" y="4011613"/>
          <p14:tracePt t="7373" x="1698625" y="4011613"/>
          <p14:tracePt t="7377" x="1651000" y="4011613"/>
          <p14:tracePt t="7383" x="1609725" y="4011613"/>
          <p14:tracePt t="7391" x="1562100" y="4011613"/>
          <p14:tracePt t="7399" x="1514475" y="4011613"/>
          <p14:tracePt t="7407" x="1474788" y="4011613"/>
          <p14:tracePt t="7415" x="1419225" y="4011613"/>
          <p14:tracePt t="7424" x="1371600" y="4011613"/>
          <p14:tracePt t="7432" x="1308100" y="4011613"/>
          <p14:tracePt t="7440" x="1274763" y="4011613"/>
          <p14:tracePt t="7449" x="1243013" y="4011613"/>
          <p14:tracePt t="7457" x="1211263" y="4011613"/>
          <p14:tracePt t="7465" x="1187450" y="4011613"/>
          <p14:tracePt t="7473" x="1163638" y="4011613"/>
          <p14:tracePt t="7478" x="1155700" y="4003675"/>
          <p14:tracePt t="7489" x="1139825" y="4003675"/>
          <p14:tracePt t="7495" x="1123950" y="4003675"/>
          <p14:tracePt t="7507" x="1123950" y="3995738"/>
          <p14:tracePt t="7511" x="1116013" y="3995738"/>
          <p14:tracePt t="7523" x="1108075" y="3995738"/>
          <p14:tracePt t="7528" x="1100138" y="3995738"/>
          <p14:tracePt t="7540" x="1092200" y="3995738"/>
          <p14:tracePt t="7544" x="1076325" y="3995738"/>
          <p14:tracePt t="7556" x="1068388" y="3995738"/>
          <p14:tracePt t="7561" x="1052513" y="3995738"/>
          <p14:tracePt t="7573" x="1044575" y="3995738"/>
          <p14:tracePt t="7576" x="1028700" y="3995738"/>
          <p14:tracePt t="7583" x="1020763" y="3995738"/>
          <p14:tracePt t="7592" x="996950" y="3995738"/>
          <p14:tracePt t="7599" x="981075" y="3995738"/>
          <p14:tracePt t="7616" x="949325" y="4011613"/>
          <p14:tracePt t="7624" x="925513" y="4019550"/>
          <p14:tracePt t="7633" x="892175" y="4019550"/>
          <p14:tracePt t="7645" x="860425" y="4027488"/>
          <p14:tracePt t="7646" x="844550" y="4035425"/>
          <p14:tracePt t="7657" x="828675" y="4043363"/>
          <p14:tracePt t="7674" x="804863" y="4051300"/>
          <p14:tracePt t="7678" x="796925" y="4051300"/>
          <p14:tracePt t="7758" x="804863" y="4067175"/>
          <p14:tracePt t="7774" x="860425" y="4067175"/>
          <p14:tracePt t="7784" x="917575" y="4067175"/>
          <p14:tracePt t="7793" x="981075" y="4075113"/>
          <p14:tracePt t="7801" x="1068388" y="4075113"/>
          <p14:tracePt t="7811" x="1163638" y="4075113"/>
          <p14:tracePt t="7816" x="1274763" y="4075113"/>
          <p14:tracePt t="7823" x="1387475" y="4075113"/>
          <p14:tracePt t="7833" x="1506538" y="4075113"/>
          <p14:tracePt t="7844" x="1617663" y="4075113"/>
          <p14:tracePt t="7849" x="1714500" y="4075113"/>
          <p14:tracePt t="7857" x="1793875" y="4075113"/>
          <p14:tracePt t="7862" x="1849438" y="4075113"/>
          <p14:tracePt t="7873" x="1873250" y="4075113"/>
          <p14:tracePt t="7882" x="1889125" y="4075113"/>
          <p14:tracePt t="8119" x="1889125" y="4083050"/>
          <p14:tracePt t="8127" x="1889125" y="4090988"/>
          <p14:tracePt t="8136" x="1889125" y="4098925"/>
          <p14:tracePt t="8145" x="1889125" y="4114800"/>
          <p14:tracePt t="8157" x="1889125" y="4130675"/>
          <p14:tracePt t="8159" x="1889125" y="4162425"/>
          <p14:tracePt t="8173" x="1881188" y="4210050"/>
          <p14:tracePt t="8176" x="1809750" y="4273550"/>
          <p14:tracePt t="8187" x="1690688" y="4338638"/>
          <p14:tracePt t="8201" x="1554163" y="4394200"/>
          <p14:tracePt t="8207" x="1219200" y="4473575"/>
          <p14:tracePt t="8217" x="1092200" y="4505325"/>
          <p14:tracePt t="8227" x="996950" y="4505325"/>
          <p14:tracePt t="8230" x="900113" y="4505325"/>
          <p14:tracePt t="8250" x="812800" y="4505325"/>
          <p14:tracePt t="8258" x="717550" y="4505325"/>
          <p14:tracePt t="8282" x="701675" y="4505325"/>
          <p14:tracePt t="8290" x="693738" y="4505325"/>
          <p14:tracePt t="8582" x="693738" y="4489450"/>
          <p14:tracePt t="8591" x="709613" y="4481513"/>
          <p14:tracePt t="8599" x="725488" y="4473575"/>
          <p14:tracePt t="8608" x="773113" y="4449763"/>
          <p14:tracePt t="8616" x="788988" y="4441825"/>
          <p14:tracePt t="8622" x="812800" y="4441825"/>
          <p14:tracePt t="8636" x="828675" y="4433888"/>
          <p14:tracePt t="8640" x="844550" y="4433888"/>
          <p14:tracePt t="8652" x="852488" y="4425950"/>
          <p14:tracePt t="8660" x="860425" y="4425950"/>
          <p14:tracePt t="8683" x="876300" y="4425950"/>
          <p14:tracePt t="8758" x="884238" y="4418013"/>
          <p14:tracePt t="8838" x="892175" y="4418013"/>
          <p14:tracePt t="8847" x="908050" y="4410075"/>
          <p14:tracePt t="8859" x="917575" y="4410075"/>
          <p14:tracePt t="8864" x="941388" y="4410075"/>
          <p14:tracePt t="8872" x="989013" y="4402138"/>
          <p14:tracePt t="8886" x="1028700" y="4402138"/>
          <p14:tracePt t="8891" x="1084263" y="4402138"/>
          <p14:tracePt t="8903" x="1139825" y="4402138"/>
          <p14:tracePt t="8912" x="1250950" y="4402138"/>
          <p14:tracePt t="8937" x="1308100" y="4402138"/>
          <p14:tracePt t="8946" x="1363663" y="4402138"/>
          <p14:tracePt t="8966" x="1379538" y="4402138"/>
          <p14:tracePt t="8978" x="1443038" y="4402138"/>
          <p14:tracePt t="8988" x="1466850" y="4402138"/>
          <p14:tracePt t="8990" x="1490663" y="4402138"/>
          <p14:tracePt t="9002" x="1522413" y="4402138"/>
          <p14:tracePt t="9008" x="1546225" y="4402138"/>
          <p14:tracePt t="9020" x="1570038" y="4402138"/>
          <p14:tracePt t="9030" x="1593850" y="4402138"/>
          <p14:tracePt t="9030" x="1617663" y="4402138"/>
          <p14:tracePt t="9052" x="1633538" y="4402138"/>
          <p14:tracePt t="9057" x="1698625" y="4402138"/>
          <p14:tracePt t="9084" x="1730375" y="4402138"/>
          <p14:tracePt t="9096" x="1825625" y="4410075"/>
          <p14:tracePt t="9116" x="1849438" y="4410075"/>
          <p14:tracePt t="9121" x="1881188" y="4410075"/>
          <p14:tracePt t="9150" x="1889125" y="4410075"/>
          <p14:tracePt t="9154" x="1936750" y="4418013"/>
          <p14:tracePt t="9183" x="1944688" y="4418013"/>
          <p14:tracePt t="9188" x="1952625" y="4418013"/>
          <p14:tracePt t="9414" x="1936750" y="4418013"/>
          <p14:tracePt t="9423" x="1912938" y="4425950"/>
          <p14:tracePt t="9449" x="1873250" y="4441825"/>
          <p14:tracePt t="9450" x="1809750" y="4457700"/>
          <p14:tracePt t="9455" x="1762125" y="4481513"/>
          <p14:tracePt t="9483" x="1706563" y="4513263"/>
          <p14:tracePt t="9488" x="1514475" y="4584700"/>
          <p14:tracePt t="9517" x="1458913" y="4592638"/>
          <p14:tracePt t="9522" x="1235075" y="4592638"/>
          <p14:tracePt t="9550" x="1179513" y="4592638"/>
          <p14:tracePt t="9555" x="1076325" y="4592638"/>
          <p14:tracePt t="9583" x="1068388" y="4592638"/>
          <p14:tracePt t="9588" x="1012825" y="4592638"/>
          <p14:tracePt t="9617" x="996950" y="4592638"/>
          <p14:tracePt t="9622" x="981075" y="4600575"/>
          <p14:tracePt t="9622" x="973138" y="4600575"/>
          <p14:tracePt t="9790" x="965200" y="4608513"/>
          <p14:tracePt t="9807" x="949325" y="4616450"/>
          <p14:tracePt t="9998" x="957263" y="4633913"/>
          <p14:tracePt t="10022" x="973138" y="4633913"/>
          <p14:tracePt t="10031" x="1020763" y="4633913"/>
          <p14:tracePt t="10041" x="1076325" y="4633913"/>
          <p14:tracePt t="10050" x="1139825" y="4633913"/>
          <p14:tracePt t="10055" x="1195388" y="4633913"/>
          <p14:tracePt t="10084" x="1250950" y="4633913"/>
          <p14:tracePt t="10089" x="1395413" y="4633913"/>
          <p14:tracePt t="10117" x="1450975" y="4633913"/>
          <p14:tracePt t="10122" x="1617663" y="4633913"/>
          <p14:tracePt t="10151" x="1641475" y="4633913"/>
          <p14:tracePt t="10157" x="1698625" y="4633913"/>
          <p14:tracePt t="10158" x="1714500" y="4633913"/>
          <p14:tracePt t="10183" x="1722438" y="4633913"/>
          <p14:tracePt t="10188" x="1738313" y="4633913"/>
          <p14:tracePt t="10217" x="1754188" y="4633913"/>
          <p14:tracePt t="10222" x="1770063" y="4633913"/>
          <p14:tracePt t="10283" x="1778000" y="4633913"/>
          <p14:tracePt t="10288" x="1785938" y="4633913"/>
          <p14:tracePt t="10317" x="1793875" y="4633913"/>
          <p14:tracePt t="10322" x="1809750" y="4633913"/>
          <p14:tracePt t="10494" x="1793875" y="4641850"/>
          <p14:tracePt t="10503" x="1770063" y="4657725"/>
          <p14:tracePt t="10517" x="1730375" y="4673600"/>
          <p14:tracePt t="10519" x="1690688" y="4689475"/>
          <p14:tracePt t="10551" x="1641475" y="4705350"/>
          <p14:tracePt t="10553" x="1490663" y="4768850"/>
          <p14:tracePt t="10558" x="1443038" y="4784725"/>
          <p14:tracePt t="10584" x="1403350" y="4792663"/>
          <p14:tracePt t="10588" x="1274763" y="4840288"/>
          <p14:tracePt t="10590" x="1219200" y="4856163"/>
          <p14:tracePt t="10618" x="1123950" y="4872038"/>
          <p14:tracePt t="10622" x="1044575" y="4903788"/>
          <p14:tracePt t="10651" x="1028700" y="4903788"/>
          <p14:tracePt t="10655" x="1004888" y="4911725"/>
          <p14:tracePt t="10718" x="989013" y="4919663"/>
          <p14:tracePt t="10719" x="981075" y="4927600"/>
          <p14:tracePt t="10790" x="973138" y="4927600"/>
          <p14:tracePt t="10798" x="957263" y="4927600"/>
          <p14:tracePt t="10808" x="957263" y="4935538"/>
          <p14:tracePt t="10818" x="949325" y="4935538"/>
          <p14:tracePt t="10823" x="941388" y="4935538"/>
          <p14:tracePt t="10851" x="925513" y="4935538"/>
          <p14:tracePt t="10856" x="884238" y="4959350"/>
          <p14:tracePt t="10884" x="876300" y="4959350"/>
          <p14:tracePt t="10889" x="852488" y="4967288"/>
          <p14:tracePt t="10918" x="844550" y="4976813"/>
          <p14:tracePt t="10923" x="812800" y="4976813"/>
          <p14:tracePt t="10951" x="804863" y="4976813"/>
          <p14:tracePt t="10956" x="796925" y="4976813"/>
          <p14:tracePt t="11118" x="820738" y="4984750"/>
          <p14:tracePt t="11127" x="860425" y="5000625"/>
          <p14:tracePt t="11151" x="884238" y="5000625"/>
          <p14:tracePt t="11151" x="941388" y="5008563"/>
          <p14:tracePt t="11158" x="965200" y="5008563"/>
          <p14:tracePt t="11184" x="1012825" y="5024438"/>
          <p14:tracePt t="11190" x="1084263" y="5024438"/>
          <p14:tracePt t="11218" x="1108075" y="5024438"/>
          <p14:tracePt t="11224" x="1187450" y="5032375"/>
          <p14:tracePt t="11251" x="1211263" y="5032375"/>
          <p14:tracePt t="11256" x="1300163" y="5032375"/>
          <p14:tracePt t="11285" x="1323975" y="5032375"/>
          <p14:tracePt t="11290" x="1387475" y="5032375"/>
          <p14:tracePt t="11318" x="1403350" y="5032375"/>
          <p14:tracePt t="11323" x="1466850" y="5032375"/>
          <p14:tracePt t="11351" x="1474788" y="5032375"/>
          <p14:tracePt t="11356" x="1538288" y="5032375"/>
          <p14:tracePt t="11358" x="1562100" y="5032375"/>
          <p14:tracePt t="11385" x="1593850" y="5032375"/>
          <p14:tracePt t="11389" x="1609725" y="5032375"/>
          <p14:tracePt t="11390" x="1625600" y="5032375"/>
          <p14:tracePt t="11418" x="1633538" y="5032375"/>
          <p14:tracePt t="11423" x="1658938" y="5032375"/>
          <p14:tracePt t="11451" x="1666875" y="5032375"/>
          <p14:tracePt t="11456" x="1698625" y="5032375"/>
          <p14:tracePt t="11485" x="1714500" y="5032375"/>
          <p14:tracePt t="11490" x="1730375" y="5032375"/>
          <p14:tracePt t="11518" x="1746250" y="5032375"/>
          <p14:tracePt t="11523" x="1754188" y="5032375"/>
          <p14:tracePt t="11552" x="1762125" y="5032375"/>
          <p14:tracePt t="11558" x="1785938" y="5032375"/>
          <p14:tracePt t="11585" x="1793875" y="5032375"/>
          <p14:tracePt t="11590" x="1801813" y="5032375"/>
          <p14:tracePt t="14126" x="1706563" y="5032375"/>
          <p14:tracePt t="14135" x="1530350" y="5032375"/>
          <p14:tracePt t="14153" x="1171575" y="5032375"/>
          <p14:tracePt t="14155" x="622300" y="5032375"/>
          <p14:tracePt t="14159" x="7938" y="503237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FBE1C09-6BA3-45B8-9C22-A3953EF13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6" y="1363936"/>
            <a:ext cx="4355546" cy="4727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774996-5BA9-46DB-B7DD-8AF41D41A94E}"/>
              </a:ext>
            </a:extLst>
          </p:cNvPr>
          <p:cNvSpPr txBox="1"/>
          <p:nvPr/>
        </p:nvSpPr>
        <p:spPr>
          <a:xfrm>
            <a:off x="4779902" y="1364127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나의 스펙 관리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9C6B29-3DA9-402E-BD54-1292BD5B22C5}"/>
              </a:ext>
            </a:extLst>
          </p:cNvPr>
          <p:cNvSpPr/>
          <p:nvPr/>
        </p:nvSpPr>
        <p:spPr>
          <a:xfrm>
            <a:off x="4867713" y="1670827"/>
            <a:ext cx="2737553" cy="988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나의 스펙 관리 메뉴를 통해 스펙 정보를 수정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추가할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 정보는 대학교이름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전공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학점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토익점수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오픽점수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토스점수이다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163A547-9468-4D44-93E4-4CD25D99C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93955"/>
      </p:ext>
    </p:extLst>
  </p:cSld>
  <p:clrMapOvr>
    <a:masterClrMapping/>
  </p:clrMapOvr>
  <p:transition advTm="85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" x="1944688" y="2886075"/>
          <p14:tracePt t="766" x="1928813" y="2935288"/>
          <p14:tracePt t="782" x="1920875" y="2943225"/>
          <p14:tracePt t="794" x="1897063" y="2959100"/>
          <p14:tracePt t="803" x="1873250" y="2990850"/>
          <p14:tracePt t="808" x="1857375" y="3006725"/>
          <p14:tracePt t="813" x="1841500" y="3038475"/>
          <p14:tracePt t="827" x="1817688" y="3062288"/>
          <p14:tracePt t="831" x="1793875" y="3094038"/>
          <p14:tracePt t="841" x="1778000" y="3109913"/>
          <p14:tracePt t="846" x="1770063" y="3117850"/>
          <p14:tracePt t="855" x="1762125" y="3125788"/>
          <p14:tracePt t="863" x="1746250" y="3141663"/>
          <p14:tracePt t="872" x="1730375" y="3149600"/>
          <p14:tracePt t="880" x="1722438" y="3149600"/>
          <p14:tracePt t="886" x="1698625" y="3173413"/>
          <p14:tracePt t="896" x="1674813" y="3173413"/>
          <p14:tracePt t="902" x="1658938" y="3189288"/>
          <p14:tracePt t="912" x="1633538" y="3205163"/>
          <p14:tracePt t="917" x="1609725" y="3205163"/>
          <p14:tracePt t="929" x="1585913" y="3221038"/>
          <p14:tracePt t="933" x="1570038" y="3228975"/>
          <p14:tracePt t="949" x="1554163" y="3228975"/>
          <p14:tracePt t="949" x="1530350" y="3236913"/>
          <p14:tracePt t="966" x="1522413" y="3236913"/>
          <p14:tracePt t="977" x="1498600" y="3236913"/>
          <p14:tracePt t="983" x="1474788" y="3236913"/>
          <p14:tracePt t="995" x="1458913" y="3236913"/>
          <p14:tracePt t="999" x="1419225" y="3244850"/>
          <p14:tracePt t="1011" x="1371600" y="3262313"/>
          <p14:tracePt t="1016" x="1339850" y="3270250"/>
          <p14:tracePt t="1027" x="1300163" y="3278188"/>
          <p14:tracePt t="1032" x="1250950" y="3294063"/>
          <p14:tracePt t="1044" x="1219200" y="3294063"/>
          <p14:tracePt t="1047" x="1203325" y="3302000"/>
          <p14:tracePt t="1055" x="1179513" y="3309938"/>
          <p14:tracePt t="1063" x="1163638" y="3309938"/>
          <p14:tracePt t="1071" x="1147763" y="3317875"/>
          <p14:tracePt t="1079" x="1139825" y="3325813"/>
          <p14:tracePt t="1087" x="1131888" y="3325813"/>
          <p14:tracePt t="1095" x="1116013" y="3325813"/>
          <p14:tracePt t="1104" x="1092200" y="3341688"/>
          <p14:tracePt t="1112" x="1076325" y="3341688"/>
          <p14:tracePt t="1121" x="1060450" y="3349625"/>
          <p14:tracePt t="1129" x="1036638" y="3357563"/>
          <p14:tracePt t="1134" x="1012825" y="3365500"/>
          <p14:tracePt t="1145" x="996950" y="3373438"/>
          <p14:tracePt t="1168" x="989013" y="3373438"/>
          <p14:tracePt t="1277" x="981075" y="3389313"/>
          <p14:tracePt t="1301" x="981075" y="3405188"/>
          <p14:tracePt t="1312" x="973138" y="3413125"/>
          <p14:tracePt t="1509" x="973138" y="3421063"/>
          <p14:tracePt t="1517" x="965200" y="3429000"/>
          <p14:tracePt t="1544" x="957263" y="3436938"/>
          <p14:tracePt t="1550" x="949325" y="3436938"/>
          <p14:tracePt t="1606" x="941388" y="3436938"/>
          <p14:tracePt t="1614" x="933450" y="3444875"/>
          <p14:tracePt t="1630" x="925513" y="3460750"/>
          <p14:tracePt t="1749" x="917575" y="3468688"/>
          <p14:tracePt t="1805" x="908050" y="3468688"/>
          <p14:tracePt t="1823" x="900113" y="3468688"/>
          <p14:tracePt t="1830" x="892175" y="3468688"/>
          <p14:tracePt t="1839" x="884238" y="3468688"/>
          <p14:tracePt t="1863" x="876300" y="3468688"/>
          <p14:tracePt t="1871" x="868363" y="3476625"/>
          <p14:tracePt t="2005" x="884238" y="3476625"/>
          <p14:tracePt t="2014" x="892175" y="3476625"/>
          <p14:tracePt t="2022" x="925513" y="3476625"/>
          <p14:tracePt t="2031" x="949325" y="3476625"/>
          <p14:tracePt t="2038" x="973138" y="3476625"/>
          <p14:tracePt t="2048" x="1012825" y="3476625"/>
          <p14:tracePt t="2055" x="1028700" y="3476625"/>
          <p14:tracePt t="2063" x="1060450" y="3476625"/>
          <p14:tracePt t="2071" x="1068388" y="3476625"/>
          <p14:tracePt t="2079" x="1092200" y="3476625"/>
          <p14:tracePt t="2088" x="1100138" y="3476625"/>
          <p14:tracePt t="2096" x="1108075" y="3476625"/>
          <p14:tracePt t="2105" x="1116013" y="3476625"/>
          <p14:tracePt t="2113" x="1123950" y="3476625"/>
          <p14:tracePt t="2131" x="1139825" y="3476625"/>
          <p14:tracePt t="2134" x="1147763" y="3476625"/>
          <p14:tracePt t="2147" x="1155700" y="3476625"/>
          <p14:tracePt t="2151" x="1171575" y="3476625"/>
          <p14:tracePt t="2162" x="1187450" y="3476625"/>
          <p14:tracePt t="2168" x="1195388" y="3476625"/>
          <p14:tracePt t="2178" x="1203325" y="3476625"/>
          <p14:tracePt t="2184" x="1219200" y="3476625"/>
          <p14:tracePt t="2200" x="1235075" y="3476625"/>
          <p14:tracePt t="2223" x="1243013" y="3476625"/>
          <p14:tracePt t="2233" x="1250950" y="3476625"/>
          <p14:tracePt t="2238" x="1258888" y="3476625"/>
          <p14:tracePt t="2255" x="1266825" y="3476625"/>
          <p14:tracePt t="2271" x="1274763" y="3476625"/>
          <p14:tracePt t="2279" x="1284288" y="3476625"/>
          <p14:tracePt t="2288" x="1292225" y="3476625"/>
          <p14:tracePt t="2305" x="1308100" y="3476625"/>
          <p14:tracePt t="2317" x="1316038" y="3476625"/>
          <p14:tracePt t="2328" x="1323975" y="3476625"/>
          <p14:tracePt t="2334" x="1339850" y="3476625"/>
          <p14:tracePt t="2346" x="1347788" y="3476625"/>
          <p14:tracePt t="2350" x="1371600" y="3476625"/>
          <p14:tracePt t="2367" x="1379538" y="3476625"/>
          <p14:tracePt t="2378" x="1387475" y="3476625"/>
          <p14:tracePt t="2384" x="1403350" y="3476625"/>
          <p14:tracePt t="2396" x="1419225" y="3468688"/>
          <p14:tracePt t="2401" x="1435100" y="3468688"/>
          <p14:tracePt t="2415" x="1474788" y="3468688"/>
          <p14:tracePt t="2423" x="1482725" y="3468688"/>
          <p14:tracePt t="2430" x="1498600" y="3468688"/>
          <p14:tracePt t="2438" x="1506538" y="3468688"/>
          <p14:tracePt t="2446" x="1522413" y="3468688"/>
          <p14:tracePt t="2455" x="1538288" y="3468688"/>
          <p14:tracePt t="2463" x="1546225" y="3468688"/>
          <p14:tracePt t="2472" x="1554163" y="3468688"/>
          <p14:tracePt t="2482" x="1562100" y="3468688"/>
          <p14:tracePt t="2485" x="1570038" y="3468688"/>
          <p14:tracePt t="2500" x="1577975" y="3468688"/>
          <p14:tracePt t="2501" x="1593850" y="3468688"/>
          <p14:tracePt t="2517" x="1609725" y="3468688"/>
          <p14:tracePt t="2518" x="1617663" y="3468688"/>
          <p14:tracePt t="2531" x="1633538" y="3468688"/>
          <p14:tracePt t="2534" x="1641475" y="3468688"/>
          <p14:tracePt t="2547" x="1651000" y="3468688"/>
          <p14:tracePt t="2552" x="1658938" y="3468688"/>
          <p14:tracePt t="2563" x="1666875" y="3468688"/>
          <p14:tracePt t="2567" x="1674813" y="3468688"/>
          <p14:tracePt t="2584" x="1682750" y="3468688"/>
          <p14:tracePt t="2598" x="1690688" y="3468688"/>
          <p14:tracePt t="2601" x="1706563" y="3468688"/>
          <p14:tracePt t="2623" x="1714500" y="3468688"/>
          <p14:tracePt t="2634" x="1722438" y="3468688"/>
          <p14:tracePt t="2640" x="1730375" y="3468688"/>
          <p14:tracePt t="2652" x="1738313" y="3468688"/>
          <p14:tracePt t="2653" x="1746250" y="3468688"/>
          <p14:tracePt t="2664" x="1754188" y="3468688"/>
          <p14:tracePt t="2669" x="1762125" y="3468688"/>
          <p14:tracePt t="2696" x="1778000" y="3468688"/>
          <p14:tracePt t="2711" x="1785938" y="3468688"/>
          <p14:tracePt t="2728" x="1809750" y="3468688"/>
          <p14:tracePt t="2744" x="1817688" y="3468688"/>
          <p14:tracePt t="2751" x="1825625" y="3468688"/>
          <p14:tracePt t="2764" x="1833563" y="3460750"/>
          <p14:tracePt t="2792" x="1841500" y="3460750"/>
          <p14:tracePt t="2807" x="1849438" y="3460750"/>
          <p14:tracePt t="2815" x="1857375" y="3460750"/>
          <p14:tracePt t="2823" x="1865313" y="3452813"/>
          <p14:tracePt t="2855" x="1881188" y="3452813"/>
          <p14:tracePt t="2879" x="1897063" y="3452813"/>
          <p14:tracePt t="2895" x="1905000" y="3452813"/>
          <p14:tracePt t="2901" x="1920875" y="3444875"/>
          <p14:tracePt t="2933" x="1928813" y="3444875"/>
          <p14:tracePt t="2951" x="1936750" y="3444875"/>
          <p14:tracePt t="2960" x="1944688" y="3444875"/>
          <p14:tracePt t="2968" x="1952625" y="3444875"/>
          <p14:tracePt t="2982" x="1960563" y="3444875"/>
          <p14:tracePt t="3001" x="1960563" y="3436938"/>
          <p14:tracePt t="3014" x="1968500" y="3436938"/>
          <p14:tracePt t="3246" x="1984375" y="3436938"/>
          <p14:tracePt t="3254" x="2000250" y="3436938"/>
          <p14:tracePt t="3263" x="2025650" y="3436938"/>
          <p14:tracePt t="3269" x="2041525" y="3436938"/>
          <p14:tracePt t="3280" x="2049463" y="3436938"/>
          <p14:tracePt t="3285" x="2057400" y="3436938"/>
          <p14:tracePt t="3296" x="2065338" y="3436938"/>
          <p14:tracePt t="3302" x="2073275" y="3436938"/>
          <p14:tracePt t="3357" x="2081213" y="3436938"/>
          <p14:tracePt t="3557" x="2073275" y="3436938"/>
          <p14:tracePt t="3565" x="2065338" y="3436938"/>
          <p14:tracePt t="3592" x="2057400" y="3436938"/>
          <p14:tracePt t="3701" x="2049463" y="3436938"/>
          <p14:tracePt t="3718" x="2033588" y="3436938"/>
          <p14:tracePt t="3727" x="2017713" y="3436938"/>
          <p14:tracePt t="3734" x="1984375" y="3436938"/>
          <p14:tracePt t="3746" x="1968500" y="3436938"/>
          <p14:tracePt t="3751" x="1944688" y="3436938"/>
          <p14:tracePt t="3768" x="1912938" y="3436938"/>
          <p14:tracePt t="3784" x="1897063" y="3436938"/>
          <p14:tracePt t="3793" x="1881188" y="3436938"/>
          <p14:tracePt t="3803" x="1873250" y="3436938"/>
          <p14:tracePt t="3807" x="1857375" y="3444875"/>
          <p14:tracePt t="3815" x="1849438" y="3444875"/>
          <p14:tracePt t="3821" x="1841500" y="3444875"/>
          <p14:tracePt t="3831" x="1833563" y="3452813"/>
          <p14:tracePt t="3837" x="1817688" y="3460750"/>
          <p14:tracePt t="3848" x="1793875" y="3460750"/>
          <p14:tracePt t="3864" x="1778000" y="3468688"/>
          <p14:tracePt t="3870" x="1762125" y="3476625"/>
          <p14:tracePt t="3880" x="1754188" y="3484563"/>
          <p14:tracePt t="3887" x="1746250" y="3492500"/>
          <p14:tracePt t="3903" x="1738313" y="3500438"/>
          <p14:tracePt t="3981" x="1730375" y="3508375"/>
          <p14:tracePt t="3997" x="1730375" y="3524250"/>
          <p14:tracePt t="4006" x="1730375" y="3532188"/>
          <p14:tracePt t="4016" x="1738313" y="3540125"/>
          <p14:tracePt t="4031" x="1746250" y="3540125"/>
          <p14:tracePt t="4047" x="1762125" y="3548063"/>
          <p14:tracePt t="4064" x="1770063" y="3556000"/>
          <p14:tracePt t="4095" x="1785938" y="3571875"/>
          <p14:tracePt t="4112" x="1785938" y="3579813"/>
          <p14:tracePt t="4119" x="1793875" y="3595688"/>
          <p14:tracePt t="4131" x="1801813" y="3621088"/>
          <p14:tracePt t="4135" x="1809750" y="3636963"/>
          <p14:tracePt t="4146" x="1809750" y="3652838"/>
          <p14:tracePt t="4151" x="1809750" y="3668713"/>
          <p14:tracePt t="4167" x="1825625" y="3748088"/>
          <p14:tracePt t="4174" x="1825625" y="3803650"/>
          <p14:tracePt t="4192" x="1825625" y="3843338"/>
          <p14:tracePt t="4197" x="1825625" y="3906838"/>
          <p14:tracePt t="4197" x="1825625" y="3963988"/>
          <p14:tracePt t="4208" x="1825625" y="4019550"/>
          <p14:tracePt t="4217" x="1825625" y="4075113"/>
          <p14:tracePt t="4240" x="1825625" y="4194175"/>
          <p14:tracePt t="4242" x="1825625" y="4291013"/>
          <p14:tracePt t="4249" x="1825625" y="4330700"/>
          <p14:tracePt t="4273" x="1833563" y="4362450"/>
          <p14:tracePt t="4281" x="1833563" y="4545013"/>
          <p14:tracePt t="4285" x="1833563" y="4616450"/>
          <p14:tracePt t="4297" x="1833563" y="4689475"/>
          <p14:tracePt t="4302" x="1833563" y="4745038"/>
          <p14:tracePt t="4312" x="1833563" y="4824413"/>
          <p14:tracePt t="4318" x="1833563" y="4887913"/>
          <p14:tracePt t="4331" x="1833563" y="4943475"/>
          <p14:tracePt t="4335" x="1833563" y="5008563"/>
          <p14:tracePt t="4347" x="1833563" y="5056188"/>
          <p14:tracePt t="4352" x="1833563" y="5095875"/>
          <p14:tracePt t="4362" x="1825625" y="5143500"/>
          <p14:tracePt t="4368" x="1825625" y="5191125"/>
          <p14:tracePt t="4380" x="1809750" y="5230813"/>
          <p14:tracePt t="4383" x="1809750" y="5262563"/>
          <p14:tracePt t="4391" x="1785938" y="5343525"/>
          <p14:tracePt t="4402" x="1785938" y="5399088"/>
          <p14:tracePt t="4406" x="1778000" y="5438775"/>
          <p14:tracePt t="4414" x="1762125" y="5454650"/>
          <p14:tracePt t="4423" x="1762125" y="5478463"/>
          <p14:tracePt t="4431" x="1746250" y="5518150"/>
          <p14:tracePt t="4440" x="1746250" y="5526088"/>
          <p14:tracePt t="4447" x="1738313" y="5541963"/>
          <p14:tracePt t="4456" x="1738313" y="5549900"/>
          <p14:tracePt t="4464" x="1738313" y="5557838"/>
          <p14:tracePt t="4525" x="1738313" y="5541963"/>
          <p14:tracePt t="4533" x="1738313" y="5526088"/>
          <p14:tracePt t="4543" x="1754188" y="5510213"/>
          <p14:tracePt t="4552" x="1762125" y="5494338"/>
          <p14:tracePt t="4562" x="1770063" y="5478463"/>
          <p14:tracePt t="4568" x="1801813" y="5462588"/>
          <p14:tracePt t="4580" x="1833563" y="5438775"/>
          <p14:tracePt t="4582" x="1873250" y="5422900"/>
          <p14:tracePt t="4591" x="1920875" y="5414963"/>
          <p14:tracePt t="4598" x="1960563" y="5407025"/>
          <p14:tracePt t="4606" x="2025650" y="5391150"/>
          <p14:tracePt t="4615" x="2073275" y="5375275"/>
          <p14:tracePt t="4623" x="2128838" y="5367338"/>
          <p14:tracePt t="4632" x="2192338" y="5367338"/>
          <p14:tracePt t="4640" x="2239963" y="5351463"/>
          <p14:tracePt t="4647" x="2295525" y="5351463"/>
          <p14:tracePt t="4656" x="2366963" y="5351463"/>
          <p14:tracePt t="4664" x="2424113" y="5351463"/>
          <p14:tracePt t="4669" x="2471738" y="5351463"/>
          <p14:tracePt t="4679" x="2487613" y="5351463"/>
          <p14:tracePt t="4685" x="2527300" y="5351463"/>
          <p14:tracePt t="4698" x="2574925" y="5351463"/>
          <p14:tracePt t="4702" x="2614613" y="5351463"/>
          <p14:tracePt t="4715" x="2662238" y="5351463"/>
          <p14:tracePt t="4719" x="2701925" y="5351463"/>
          <p14:tracePt t="4730" x="2751138" y="5351463"/>
          <p14:tracePt t="4735" x="2782888" y="5351463"/>
          <p14:tracePt t="4746" x="2830513" y="5351463"/>
          <p14:tracePt t="4752" x="2862263" y="5351463"/>
          <p14:tracePt t="4764" x="2894013" y="5351463"/>
          <p14:tracePt t="4766" x="2917825" y="5351463"/>
          <p14:tracePt t="4774" x="2957513" y="5351463"/>
          <p14:tracePt t="4781" x="3013075" y="5351463"/>
          <p14:tracePt t="4790" x="3060700" y="5351463"/>
          <p14:tracePt t="4798" x="3092450" y="5351463"/>
          <p14:tracePt t="4806" x="3149600" y="5351463"/>
          <p14:tracePt t="4815" x="3181350" y="5351463"/>
          <p14:tracePt t="4821" x="3213100" y="5351463"/>
          <p14:tracePt t="4832" x="3236913" y="5351463"/>
          <p14:tracePt t="4840" x="3252788" y="5351463"/>
          <p14:tracePt t="4847" x="3284538" y="5351463"/>
          <p14:tracePt t="4857" x="3300413" y="5351463"/>
          <p14:tracePt t="4865" x="3316288" y="5351463"/>
          <p14:tracePt t="4869" x="3332163" y="5351463"/>
          <p14:tracePt t="4879" x="3340100" y="5351463"/>
          <p14:tracePt t="4885" x="3355975" y="5351463"/>
          <p14:tracePt t="4897" x="3363913" y="5351463"/>
          <p14:tracePt t="4902" x="3379788" y="5351463"/>
          <p14:tracePt t="4913" x="3387725" y="5351463"/>
          <p14:tracePt t="4931" x="3395663" y="5351463"/>
          <p14:tracePt t="4935" x="3403600" y="5351463"/>
          <p14:tracePt t="4948" x="3411538" y="5351463"/>
          <p14:tracePt t="4984" x="3427413" y="5351463"/>
          <p14:tracePt t="5005" x="3435350" y="5351463"/>
          <p14:tracePt t="5015" x="3443288" y="5343525"/>
          <p14:tracePt t="5022" x="3451225" y="5343525"/>
          <p14:tracePt t="5032" x="3459163" y="5327650"/>
          <p14:tracePt t="5077" x="3467100" y="5327650"/>
          <p14:tracePt t="5096" x="3467100" y="5319713"/>
          <p14:tracePt t="5112" x="3476625" y="5319713"/>
          <p14:tracePt t="5117" x="3476625" y="5302250"/>
          <p14:tracePt t="5128" x="3476625" y="5294313"/>
          <p14:tracePt t="5141" x="3492500" y="5270500"/>
          <p14:tracePt t="5151" x="3492500" y="5246688"/>
          <p14:tracePt t="5153" x="3492500" y="5214938"/>
          <p14:tracePt t="5163" x="3500438" y="5151438"/>
          <p14:tracePt t="5167" x="3516313" y="5087938"/>
          <p14:tracePt t="5174" x="3516313" y="5032375"/>
          <p14:tracePt t="5182" x="3524250" y="4976813"/>
          <p14:tracePt t="5190" x="3540125" y="4919663"/>
          <p14:tracePt t="5198" x="3548063" y="4784725"/>
          <p14:tracePt t="5207" x="3571875" y="4705350"/>
          <p14:tracePt t="5215" x="3579813" y="4624388"/>
          <p14:tracePt t="5224" x="3595688" y="4552950"/>
          <p14:tracePt t="5232" x="3603625" y="4465638"/>
          <p14:tracePt t="5237" x="3619500" y="4394200"/>
          <p14:tracePt t="5247" x="3627438" y="4322763"/>
          <p14:tracePt t="5253" x="3627438" y="4265613"/>
          <p14:tracePt t="5267" x="3627438" y="4194175"/>
          <p14:tracePt t="5270" x="3651250" y="4146550"/>
          <p14:tracePt t="5283" x="3651250" y="4122738"/>
          <p14:tracePt t="5286" x="3651250" y="4098925"/>
          <p14:tracePt t="5299" x="3651250" y="4075113"/>
          <p14:tracePt t="5303" x="3651250" y="4043363"/>
          <p14:tracePt t="5316" x="3651250" y="4027488"/>
          <p14:tracePt t="5320" x="3651250" y="4019550"/>
          <p14:tracePt t="5332" x="3651250" y="4011613"/>
          <p14:tracePt t="5336" x="3651250" y="4003675"/>
          <p14:tracePt t="5349" x="3659188" y="4003675"/>
          <p14:tracePt t="5365" x="3659188" y="3995738"/>
          <p14:tracePt t="5384" x="3659188" y="3979863"/>
          <p14:tracePt t="5399" x="3659188" y="3971925"/>
          <p14:tracePt t="5407" x="3659188" y="3963988"/>
          <p14:tracePt t="5424" x="3659188" y="3956050"/>
          <p14:tracePt t="5440" x="3659188" y="3938588"/>
          <p14:tracePt t="5448" x="3659188" y="3930650"/>
          <p14:tracePt t="5453" x="3659188" y="3914775"/>
          <p14:tracePt t="5463" x="3667125" y="3906838"/>
          <p14:tracePt t="5470" x="3667125" y="3883025"/>
          <p14:tracePt t="5481" x="3667125" y="3867150"/>
          <p14:tracePt t="5486" x="3683000" y="3851275"/>
          <p14:tracePt t="5497" x="3683000" y="3843338"/>
          <p14:tracePt t="5502" x="3683000" y="3827463"/>
          <p14:tracePt t="5515" x="3683000" y="3819525"/>
          <p14:tracePt t="5519" x="3683000" y="3811588"/>
          <p14:tracePt t="5530" x="3683000" y="3803650"/>
          <p14:tracePt t="5553" x="3683000" y="3787775"/>
          <p14:tracePt t="5574" x="3683000" y="3771900"/>
          <p14:tracePt t="5583" x="3683000" y="3763963"/>
          <p14:tracePt t="5694" x="3675063" y="3756025"/>
          <p14:tracePt t="5702" x="3611563" y="3756025"/>
          <p14:tracePt t="5711" x="3532188" y="3756025"/>
          <p14:tracePt t="5719" x="3427413" y="3756025"/>
          <p14:tracePt t="5732" x="3308350" y="3756025"/>
          <p14:tracePt t="5737" x="3157538" y="3756025"/>
          <p14:tracePt t="5749" x="2981325" y="3756025"/>
          <p14:tracePt t="5751" x="2798763" y="3756025"/>
          <p14:tracePt t="5764" x="2638425" y="3748088"/>
          <p14:tracePt t="5770" x="2511425" y="3716338"/>
          <p14:tracePt t="5777" x="2343150" y="3692525"/>
          <p14:tracePt t="5786" x="2168525" y="3644900"/>
          <p14:tracePt t="5791" x="2057400" y="3629025"/>
          <p14:tracePt t="5800" x="1936750" y="3621088"/>
          <p14:tracePt t="5807" x="1825625" y="3595688"/>
          <p14:tracePt t="5816" x="1730375" y="3587750"/>
          <p14:tracePt t="5854" x="1593850" y="3587750"/>
          <p14:tracePt t="6373" x="1546225" y="3587750"/>
          <p14:tracePt t="6381" x="1490663" y="3587750"/>
          <p14:tracePt t="6390" x="1284288" y="3587750"/>
          <p14:tracePt t="6400" x="989013" y="3587750"/>
          <p14:tracePt t="6408" x="812800" y="3587750"/>
          <p14:tracePt t="6416" x="654050" y="3587750"/>
          <p14:tracePt t="6421" x="517525" y="3587750"/>
          <p14:tracePt t="6435" x="438150" y="3587750"/>
          <p14:tracePt t="6437" x="358775" y="3587750"/>
          <p14:tracePt t="6450" x="311150" y="3587750"/>
          <p14:tracePt t="6454" x="247650" y="3587750"/>
          <p14:tracePt t="6466" x="223838" y="3587750"/>
          <p14:tracePt t="6471" x="207963" y="3587750"/>
          <p14:tracePt t="6483" x="184150" y="3587750"/>
          <p14:tracePt t="6487" x="166688" y="3587750"/>
          <p14:tracePt t="6499" x="150813" y="3587750"/>
          <p14:tracePt t="6504" x="142875" y="3587750"/>
          <p14:tracePt t="6581" x="127000" y="3587750"/>
          <p14:tracePt t="6590" x="111125" y="3587750"/>
          <p14:tracePt t="6600" x="95250" y="3587750"/>
          <p14:tracePt t="6607" x="71438" y="3587750"/>
          <p14:tracePt t="6614" x="47625" y="3587750"/>
          <p14:tracePt t="6627" x="15875" y="35877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CE754ABD-B93B-436E-9F32-827E2187CC46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flowChartProcess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945282" y="2693987"/>
            <a:ext cx="2681436" cy="1470025"/>
          </a:xfrm>
        </p:spPr>
        <p:txBody>
          <a:bodyPr anchor="ctr">
            <a:normAutofit/>
          </a:bodyPr>
          <a:lstStyle/>
          <a:p>
            <a:r>
              <a:rPr lang="en-US" altLang="ko-KR" sz="3000" dirty="0"/>
              <a:t>CONTENTS</a:t>
            </a:r>
            <a:endParaRPr lang="ko-KR" altLang="en-US" sz="3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ABA12B-2094-4B18-AB82-BEC42A12EE49}"/>
              </a:ext>
            </a:extLst>
          </p:cNvPr>
          <p:cNvCxnSpPr>
            <a:cxnSpLocks/>
          </p:cNvCxnSpPr>
          <p:nvPr/>
        </p:nvCxnSpPr>
        <p:spPr>
          <a:xfrm flipV="1">
            <a:off x="945282" y="2996952"/>
            <a:ext cx="2681436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2AD5048-E25F-49F3-89DD-AA1924B34025}"/>
              </a:ext>
            </a:extLst>
          </p:cNvPr>
          <p:cNvCxnSpPr>
            <a:cxnSpLocks/>
          </p:cNvCxnSpPr>
          <p:nvPr/>
        </p:nvCxnSpPr>
        <p:spPr>
          <a:xfrm flipV="1">
            <a:off x="922211" y="3861049"/>
            <a:ext cx="270450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BEBDA5-3E76-427A-AD89-755BF48F6226}"/>
              </a:ext>
            </a:extLst>
          </p:cNvPr>
          <p:cNvGrpSpPr/>
          <p:nvPr/>
        </p:nvGrpSpPr>
        <p:grpSpPr>
          <a:xfrm>
            <a:off x="5292000" y="1080000"/>
            <a:ext cx="3307858" cy="1169551"/>
            <a:chOff x="4857645" y="722977"/>
            <a:chExt cx="3307858" cy="116955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C4DC083-67DF-44C2-96B0-046EE1B42B97}"/>
                </a:ext>
              </a:extLst>
            </p:cNvPr>
            <p:cNvSpPr/>
            <p:nvPr/>
          </p:nvSpPr>
          <p:spPr>
            <a:xfrm>
              <a:off x="5574356" y="1174317"/>
              <a:ext cx="2376264" cy="526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1-1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취업난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1-2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취업정보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4E0BBD-D9E2-43CA-A090-521696CE4D48}"/>
                </a:ext>
              </a:extLst>
            </p:cNvPr>
            <p:cNvSpPr txBox="1"/>
            <p:nvPr/>
          </p:nvSpPr>
          <p:spPr>
            <a:xfrm>
              <a:off x="5573215" y="908720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설계 배경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5C61EF-E8A7-428B-8244-842E5A409397}"/>
                </a:ext>
              </a:extLst>
            </p:cNvPr>
            <p:cNvSpPr/>
            <p:nvPr/>
          </p:nvSpPr>
          <p:spPr>
            <a:xfrm>
              <a:off x="4857645" y="722977"/>
              <a:ext cx="71846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endParaRPr lang="ko-KR" altLang="en-US" sz="7000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23FFB63-A08B-40DC-841C-4CE6309A0A20}"/>
              </a:ext>
            </a:extLst>
          </p:cNvPr>
          <p:cNvGrpSpPr/>
          <p:nvPr/>
        </p:nvGrpSpPr>
        <p:grpSpPr>
          <a:xfrm>
            <a:off x="5292000" y="3240000"/>
            <a:ext cx="3307858" cy="1169551"/>
            <a:chOff x="4857645" y="722977"/>
            <a:chExt cx="3307858" cy="116955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6F481FA-3AC5-4174-B709-3505E28E86AD}"/>
                </a:ext>
              </a:extLst>
            </p:cNvPr>
            <p:cNvSpPr/>
            <p:nvPr/>
          </p:nvSpPr>
          <p:spPr>
            <a:xfrm>
              <a:off x="5574356" y="1174317"/>
              <a:ext cx="2376264" cy="526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ER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다이어그램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, ER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스키마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인터페이스 설계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EFC3406-512E-476A-BCF6-8A24246B834D}"/>
                </a:ext>
              </a:extLst>
            </p:cNvPr>
            <p:cNvSpPr txBox="1"/>
            <p:nvPr/>
          </p:nvSpPr>
          <p:spPr>
            <a:xfrm>
              <a:off x="5573215" y="908720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설계 내용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AA6AC93-47E3-4F8F-9C46-45AABFED66BE}"/>
                </a:ext>
              </a:extLst>
            </p:cNvPr>
            <p:cNvSpPr/>
            <p:nvPr/>
          </p:nvSpPr>
          <p:spPr>
            <a:xfrm>
              <a:off x="4857645" y="722977"/>
              <a:ext cx="71846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endParaRPr lang="ko-KR" altLang="en-US" sz="700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C117B0C-C6AD-43C8-AF15-83C988D03890}"/>
              </a:ext>
            </a:extLst>
          </p:cNvPr>
          <p:cNvGrpSpPr/>
          <p:nvPr/>
        </p:nvGrpSpPr>
        <p:grpSpPr>
          <a:xfrm>
            <a:off x="5292000" y="4320000"/>
            <a:ext cx="3307858" cy="1169551"/>
            <a:chOff x="4857645" y="722977"/>
            <a:chExt cx="3307858" cy="116955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3E82C0A-50A6-468F-AA83-BFA6BCB388D3}"/>
                </a:ext>
              </a:extLst>
            </p:cNvPr>
            <p:cNvSpPr/>
            <p:nvPr/>
          </p:nvSpPr>
          <p:spPr>
            <a:xfrm>
              <a:off x="5574356" y="1174317"/>
              <a:ext cx="2376264" cy="29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4-1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추진계획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BEDC44A-F00B-43A1-8563-B32E19A7ED83}"/>
                </a:ext>
              </a:extLst>
            </p:cNvPr>
            <p:cNvSpPr txBox="1"/>
            <p:nvPr/>
          </p:nvSpPr>
          <p:spPr>
            <a:xfrm>
              <a:off x="5573215" y="908720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추진 계획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E4AF765-6AD4-48CA-9A89-784022841AA6}"/>
                </a:ext>
              </a:extLst>
            </p:cNvPr>
            <p:cNvSpPr/>
            <p:nvPr/>
          </p:nvSpPr>
          <p:spPr>
            <a:xfrm>
              <a:off x="4857645" y="722977"/>
              <a:ext cx="71846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endParaRPr lang="ko-KR" altLang="en-US" sz="7000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62D6BE8-B1EC-42A5-ACF1-B0FD0ADE8CBF}"/>
              </a:ext>
            </a:extLst>
          </p:cNvPr>
          <p:cNvGrpSpPr/>
          <p:nvPr/>
        </p:nvGrpSpPr>
        <p:grpSpPr>
          <a:xfrm>
            <a:off x="5292000" y="2160000"/>
            <a:ext cx="3283902" cy="1169551"/>
            <a:chOff x="4881601" y="722977"/>
            <a:chExt cx="3283902" cy="116955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CFC8931-6A61-4657-BEDC-1AB5E957A0B0}"/>
                </a:ext>
              </a:extLst>
            </p:cNvPr>
            <p:cNvSpPr/>
            <p:nvPr/>
          </p:nvSpPr>
          <p:spPr>
            <a:xfrm>
              <a:off x="5574356" y="1174317"/>
              <a:ext cx="2376264" cy="526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요구사항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고려사항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366F59A-84FE-4F42-B2CB-CF2CD25C8926}"/>
                </a:ext>
              </a:extLst>
            </p:cNvPr>
            <p:cNvSpPr txBox="1"/>
            <p:nvPr/>
          </p:nvSpPr>
          <p:spPr>
            <a:xfrm>
              <a:off x="5573215" y="908720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설계 목표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4AED572-E18B-47DF-BF5B-3A956809417A}"/>
                </a:ext>
              </a:extLst>
            </p:cNvPr>
            <p:cNvSpPr/>
            <p:nvPr/>
          </p:nvSpPr>
          <p:spPr>
            <a:xfrm>
              <a:off x="4881601" y="722977"/>
              <a:ext cx="718466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endParaRPr lang="ko-KR" altLang="en-US" sz="7000" dirty="0"/>
            </a:p>
          </p:txBody>
        </p:sp>
      </p:grp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DAF27ED3-5E8F-4BD5-AE26-E489A5358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7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6" x="4743450" y="1260475"/>
          <p14:tracePt t="496" x="4767263" y="1260475"/>
          <p14:tracePt t="505" x="4791075" y="1260475"/>
          <p14:tracePt t="516" x="4830763" y="1260475"/>
          <p14:tracePt t="525" x="4854575" y="1260475"/>
          <p14:tracePt t="537" x="4878388" y="1260475"/>
          <p14:tracePt t="542" x="4886325" y="1260475"/>
          <p14:tracePt t="544" x="4902200" y="1260475"/>
          <p14:tracePt t="554" x="4918075" y="1252538"/>
          <p14:tracePt t="566" x="4943475" y="1236663"/>
          <p14:tracePt t="576" x="4959350" y="1236663"/>
          <p14:tracePt t="592" x="4967288" y="1236663"/>
          <p14:tracePt t="601" x="4991100" y="1236663"/>
          <p14:tracePt t="625" x="5006975" y="1236663"/>
          <p14:tracePt t="639" x="5022850" y="1236663"/>
          <p14:tracePt t="645" x="5030788" y="1236663"/>
          <p14:tracePt t="660" x="5038725" y="1236663"/>
          <p14:tracePt t="672" x="5046663" y="1236663"/>
          <p14:tracePt t="693" x="5062538" y="1236663"/>
          <p14:tracePt t="716" x="5078413" y="1236663"/>
          <p14:tracePt t="719" x="5094288" y="1236663"/>
          <p14:tracePt t="723" x="5133975" y="1236663"/>
          <p14:tracePt t="738" x="5189538" y="1236663"/>
          <p14:tracePt t="748" x="5229225" y="1236663"/>
          <p14:tracePt t="754" x="5245100" y="1252538"/>
          <p14:tracePt t="765" x="5260975" y="1252538"/>
          <p14:tracePt t="776" x="5292725" y="1268413"/>
          <p14:tracePt t="952" x="5268913" y="1284288"/>
          <p14:tracePt t="968" x="5229225" y="1331913"/>
          <p14:tracePt t="977" x="5189538" y="1411288"/>
          <p14:tracePt t="986" x="5133975" y="1490663"/>
          <p14:tracePt t="992" x="5102225" y="1563688"/>
          <p14:tracePt t="1005" x="5030788" y="1635125"/>
          <p14:tracePt t="1009" x="4975225" y="1714500"/>
          <p14:tracePt t="1016" x="4894263" y="1849438"/>
          <p14:tracePt t="1029" x="4854575" y="1970088"/>
          <p14:tracePt t="1037" x="4791075" y="2168525"/>
          <p14:tracePt t="1070" x="4751388" y="2384425"/>
          <p14:tracePt t="1075" x="4543425" y="3262313"/>
          <p14:tracePt t="1082" x="4519613" y="3373438"/>
          <p14:tracePt t="1108" x="4503738" y="3476625"/>
          <p14:tracePt t="1113" x="4503738" y="3708400"/>
          <p14:tracePt t="1142" x="4519613" y="3779838"/>
          <p14:tracePt t="1147" x="4576763" y="3963988"/>
          <p14:tracePt t="1175" x="4600575" y="4051300"/>
          <p14:tracePt t="1180" x="4648200" y="4257675"/>
          <p14:tracePt t="1209" x="4648200" y="4314825"/>
          <p14:tracePt t="1213" x="4656138" y="4418013"/>
          <p14:tracePt t="1242" x="4672013" y="4473575"/>
          <p14:tracePt t="1247" x="4719638" y="4649788"/>
          <p14:tracePt t="1248" x="4743450" y="4705350"/>
          <p14:tracePt t="1275" x="4783138" y="4848225"/>
          <p14:tracePt t="1281" x="4846638" y="5000625"/>
          <p14:tracePt t="1309" x="4870450" y="5032375"/>
          <p14:tracePt t="1314" x="4918075" y="5127625"/>
          <p14:tracePt t="1342" x="4933950" y="5159375"/>
          <p14:tracePt t="1347" x="4943475" y="5191125"/>
          <p14:tracePt t="1376" x="4959350" y="5222875"/>
          <p14:tracePt t="1380" x="4975225" y="5246688"/>
          <p14:tracePt t="1409" x="4991100" y="5262563"/>
          <p14:tracePt t="1414" x="4999038" y="5278438"/>
          <p14:tracePt t="1442" x="5014913" y="5286375"/>
          <p14:tracePt t="1476" x="5022850" y="5294313"/>
          <p14:tracePt t="1542" x="5022850" y="5302250"/>
          <p14:tracePt t="1576" x="5022850" y="5319713"/>
          <p14:tracePt t="1578" x="5022850" y="5335588"/>
          <p14:tracePt t="1609" x="5038725" y="5343525"/>
          <p14:tracePt t="1610" x="5070475" y="5367338"/>
          <p14:tracePt t="1616" x="5086350" y="5383213"/>
          <p14:tracePt t="1642" x="5102225" y="5399088"/>
          <p14:tracePt t="1644" x="5110163" y="5407025"/>
          <p14:tracePt t="1648" x="5118100" y="5422900"/>
          <p14:tracePt t="1676" x="5126038" y="5422900"/>
          <p14:tracePt t="1681" x="5141913" y="5438775"/>
          <p14:tracePt t="1709" x="5149850" y="5446713"/>
          <p14:tracePt t="1743" x="5165725" y="5454650"/>
          <p14:tracePt t="1748" x="5165725" y="5462588"/>
          <p14:tracePt t="1809" x="5173663" y="5462588"/>
          <p14:tracePt t="2040" x="5181600" y="5462588"/>
          <p14:tracePt t="2184" x="5189538" y="5462588"/>
          <p14:tracePt t="2368" x="5181600" y="5454650"/>
          <p14:tracePt t="2376" x="5173663" y="5422900"/>
          <p14:tracePt t="2409" x="5141913" y="5367338"/>
          <p14:tracePt t="2411" x="5038725" y="5199063"/>
          <p14:tracePt t="2416" x="4983163" y="5024438"/>
          <p14:tracePt t="2443" x="4918075" y="4895850"/>
          <p14:tracePt t="2448" x="4814888" y="4257675"/>
          <p14:tracePt t="2476" x="4806950" y="3963988"/>
          <p14:tracePt t="2481" x="4695825" y="3213100"/>
          <p14:tracePt t="2510" x="4695825" y="2901950"/>
          <p14:tracePt t="2514" x="4695825" y="1865313"/>
          <p14:tracePt t="2543" x="4695825" y="1603375"/>
          <p14:tracePt t="2548" x="4695825" y="973138"/>
          <p14:tracePt t="2576" x="4743450" y="757238"/>
          <p14:tracePt t="2581" x="4822825" y="469900"/>
          <p14:tracePt t="2613" x="4854575" y="414338"/>
          <p14:tracePt t="3000" x="5453063" y="469900"/>
          <p14:tracePt t="3008" x="5453063" y="550863"/>
          <p14:tracePt t="3016" x="5453063" y="590550"/>
          <p14:tracePt t="3043" x="5453063" y="638175"/>
          <p14:tracePt t="3045" x="5445125" y="685800"/>
          <p14:tracePt t="3049" x="5445125" y="701675"/>
          <p14:tracePt t="3077" x="5445125" y="709613"/>
          <p14:tracePt t="3081" x="5445125" y="733425"/>
          <p14:tracePt t="3110" x="5445125" y="741363"/>
          <p14:tracePt t="3115" x="5445125" y="765175"/>
          <p14:tracePt t="3143" x="5445125" y="773113"/>
          <p14:tracePt t="3149" x="5445125" y="781050"/>
          <p14:tracePt t="3177" x="5445125" y="788988"/>
          <p14:tracePt t="3182" x="5445125" y="804863"/>
          <p14:tracePt t="3210" x="5437188" y="820738"/>
          <p14:tracePt t="3216" x="5413375" y="862013"/>
          <p14:tracePt t="3244" x="5405438" y="862013"/>
          <p14:tracePt t="3249" x="5397500" y="877888"/>
          <p14:tracePt t="3277" x="5389563" y="877888"/>
          <p14:tracePt t="3310" x="5381625" y="877888"/>
          <p14:tracePt t="3316" x="5334000" y="917575"/>
          <p14:tracePt t="3344" x="5326063" y="925513"/>
          <p14:tracePt t="3349" x="5276850" y="989013"/>
          <p14:tracePt t="3377" x="5276850" y="996950"/>
          <p14:tracePt t="3382" x="5276850" y="1012825"/>
          <p14:tracePt t="3384" x="5276850" y="1028700"/>
          <p14:tracePt t="3410" x="5276850" y="1060450"/>
          <p14:tracePt t="3416" x="5253038" y="1450975"/>
          <p14:tracePt t="3445" x="5245100" y="1547813"/>
          <p14:tracePt t="3449" x="5245100" y="1962150"/>
          <p14:tracePt t="3477" x="5245100" y="2081213"/>
          <p14:tracePt t="3482" x="5245100" y="2257425"/>
          <p14:tracePt t="3511" x="5245100" y="2312988"/>
          <p14:tracePt t="3516" x="5245100" y="2408238"/>
          <p14:tracePt t="3544" x="5245100" y="2463800"/>
          <p14:tracePt t="3544" x="5245100" y="2551113"/>
          <p14:tracePt t="3577" x="5245100" y="2566988"/>
          <p14:tracePt t="3582" x="5253038" y="2576513"/>
          <p14:tracePt t="3610" x="5276850" y="2576513"/>
          <p14:tracePt t="3616" x="5405438" y="2576513"/>
          <p14:tracePt t="3644" x="5461000" y="2576513"/>
          <p14:tracePt t="3646" x="5732463" y="2592388"/>
          <p14:tracePt t="3649" x="5843588" y="2584450"/>
          <p14:tracePt t="3677" x="5938838" y="2566988"/>
          <p14:tracePt t="3682" x="6234113" y="2495550"/>
          <p14:tracePt t="3711" x="6321425" y="2455863"/>
          <p14:tracePt t="3715" x="6584950" y="2408238"/>
          <p14:tracePt t="3744" x="6680200" y="2408238"/>
          <p14:tracePt t="3748" x="6919913" y="2432050"/>
          <p14:tracePt t="3777" x="6975475" y="2432050"/>
          <p14:tracePt t="3782" x="7046913" y="2432050"/>
          <p14:tracePt t="3783" x="7062788" y="2432050"/>
          <p14:tracePt t="3811" x="7070725" y="2432050"/>
          <p14:tracePt t="3816" x="7102475" y="2432050"/>
          <p14:tracePt t="3844" x="7118350" y="2432050"/>
          <p14:tracePt t="3845" x="7126288" y="2424113"/>
          <p14:tracePt t="3877" x="7135813" y="2416175"/>
          <p14:tracePt t="4224" x="7143750" y="2424113"/>
          <p14:tracePt t="4240" x="7143750" y="2463800"/>
          <p14:tracePt t="4249" x="7143750" y="2503488"/>
          <p14:tracePt t="4278" x="7143750" y="2559050"/>
          <p14:tracePt t="4279" x="7143750" y="2679700"/>
          <p14:tracePt t="4282" x="7143750" y="2814638"/>
          <p14:tracePt t="4311" x="7126288" y="2894013"/>
          <p14:tracePt t="4315" x="7126288" y="3141663"/>
          <p14:tracePt t="4344" x="7143750" y="3205163"/>
          <p14:tracePt t="4346" x="7159625" y="3341688"/>
          <p14:tracePt t="4351" x="7159625" y="3373438"/>
          <p14:tracePt t="4378" x="7167563" y="3389313"/>
          <p14:tracePt t="4383" x="7167563" y="3405188"/>
          <p14:tracePt t="4444" x="7167563" y="3413125"/>
          <p14:tracePt t="4447" x="7159625" y="3413125"/>
          <p14:tracePt t="4449" x="7151688" y="3413125"/>
          <p14:tracePt t="4478" x="7135813" y="3413125"/>
          <p14:tracePt t="4479" x="7038975" y="3381375"/>
          <p14:tracePt t="4481" x="6983413" y="3357563"/>
          <p14:tracePt t="4512" x="6919913" y="3333750"/>
          <p14:tracePt t="4515" x="6688138" y="3317875"/>
          <p14:tracePt t="4519" x="6632575" y="3341688"/>
          <p14:tracePt t="4544" x="6584950" y="3365500"/>
          <p14:tracePt t="4550" x="6489700" y="3413125"/>
          <p14:tracePt t="4552" x="6450013" y="3429000"/>
          <p14:tracePt t="4578" x="6418263" y="3429000"/>
          <p14:tracePt t="4584" x="6273800" y="3429000"/>
          <p14:tracePt t="4611" x="6226175" y="3429000"/>
          <p14:tracePt t="4617" x="6067425" y="3429000"/>
          <p14:tracePt t="4645" x="6018213" y="3429000"/>
          <p14:tracePt t="4650" x="5915025" y="3429000"/>
          <p14:tracePt t="4678" x="5899150" y="3429000"/>
          <p14:tracePt t="4683" x="5835650" y="3429000"/>
          <p14:tracePt t="4712" x="5811838" y="3429000"/>
          <p14:tracePt t="4717" x="5732463" y="3429000"/>
          <p14:tracePt t="4745" x="5684838" y="3413125"/>
          <p14:tracePt t="4749" x="5556250" y="3413125"/>
          <p14:tracePt t="4752" x="5524500" y="3413125"/>
          <p14:tracePt t="4778" x="5492750" y="3413125"/>
          <p14:tracePt t="4783" x="5453063" y="3405188"/>
          <p14:tracePt t="4811" x="5437188" y="3405188"/>
          <p14:tracePt t="4816" x="5389563" y="3389313"/>
          <p14:tracePt t="4845" x="5373688" y="3389313"/>
          <p14:tracePt t="4850" x="5334000" y="3389313"/>
          <p14:tracePt t="4878" x="5326063" y="3389313"/>
          <p14:tracePt t="4883" x="5300663" y="3373438"/>
          <p14:tracePt t="4911" x="5292725" y="3373438"/>
          <p14:tracePt t="4916" x="5284788" y="3365500"/>
          <p14:tracePt t="4978" x="5276850" y="3365500"/>
          <p14:tracePt t="4979" x="5268913" y="3365500"/>
          <p14:tracePt t="4984" x="5260975" y="3365500"/>
          <p14:tracePt t="5045" x="5253038" y="3365500"/>
          <p14:tracePt t="8007" x="5253038" y="3405188"/>
          <p14:tracePt t="8017" x="5253038" y="3476625"/>
          <p14:tracePt t="8047" x="5253038" y="3556000"/>
          <p14:tracePt t="8049" x="5253038" y="3763963"/>
          <p14:tracePt t="8080" x="5253038" y="3803650"/>
          <p14:tracePt t="8081" x="5253038" y="3906838"/>
          <p14:tracePt t="8087" x="5253038" y="3948113"/>
          <p14:tracePt t="8114" x="5253038" y="3995738"/>
          <p14:tracePt t="8119" x="5276850" y="4083050"/>
          <p14:tracePt t="8119" x="5276850" y="4098925"/>
          <p14:tracePt t="8147" x="5276850" y="4130675"/>
          <p14:tracePt t="8152" x="5292725" y="4186238"/>
          <p14:tracePt t="8181" x="5292725" y="4202113"/>
          <p14:tracePt t="8186" x="5300663" y="4225925"/>
          <p14:tracePt t="8247" x="5318125" y="4225925"/>
          <p14:tracePt t="8280" x="5349875" y="4225925"/>
          <p14:tracePt t="8282" x="5421313" y="4194175"/>
          <p14:tracePt t="8287" x="5445125" y="4186238"/>
          <p14:tracePt t="8314" x="5461000" y="4178300"/>
          <p14:tracePt t="8319" x="5516563" y="4154488"/>
          <p14:tracePt t="8347" x="5524500" y="4146550"/>
          <p14:tracePt t="8352" x="5556250" y="4146550"/>
          <p14:tracePt t="8381" x="5595938" y="4130675"/>
          <p14:tracePt t="8386" x="5748338" y="4130675"/>
          <p14:tracePt t="8414" x="5811838" y="4130675"/>
          <p14:tracePt t="8419" x="6043613" y="4106863"/>
          <p14:tracePt t="8447" x="6091238" y="4106863"/>
          <p14:tracePt t="8452" x="6210300" y="4106863"/>
          <p14:tracePt t="8481" x="6265863" y="4106863"/>
          <p14:tracePt t="8485" x="6434138" y="4106863"/>
          <p14:tracePt t="8487" x="6537325" y="4106863"/>
          <p14:tracePt t="8514" x="6624638" y="4106863"/>
          <p14:tracePt t="8519" x="6848475" y="4106863"/>
          <p14:tracePt t="8547" x="6896100" y="4106863"/>
          <p14:tracePt t="8552" x="7086600" y="4122738"/>
          <p14:tracePt t="8581" x="7126288" y="4130675"/>
          <p14:tracePt t="8586" x="7231063" y="4146550"/>
          <p14:tracePt t="8614" x="7278688" y="4154488"/>
          <p14:tracePt t="8619" x="7437438" y="4154488"/>
          <p14:tracePt t="8648" x="7477125" y="4154488"/>
          <p14:tracePt t="8653" x="7613650" y="4170363"/>
          <p14:tracePt t="8681" x="7637463" y="4170363"/>
          <p14:tracePt t="8686" x="7645400" y="4170363"/>
          <p14:tracePt t="8687" x="7653338" y="4170363"/>
          <p14:tracePt t="8714" x="7669213" y="4170363"/>
          <p14:tracePt t="8719" x="7700963" y="4170363"/>
          <p14:tracePt t="8748" x="7724775" y="4170363"/>
          <p14:tracePt t="8753" x="7772400" y="4170363"/>
          <p14:tracePt t="8781" x="7780338" y="4170363"/>
          <p14:tracePt t="8783" x="7780338" y="4162425"/>
          <p14:tracePt t="8786" x="7780338" y="4146550"/>
          <p14:tracePt t="8814" x="7780338" y="4130675"/>
          <p14:tracePt t="8819" x="7788275" y="4059238"/>
          <p14:tracePt t="8848" x="7788275" y="4027488"/>
          <p14:tracePt t="8849" x="7812088" y="3914775"/>
          <p14:tracePt t="8881" x="7812088" y="3867150"/>
          <p14:tracePt t="8883" x="7812088" y="3700463"/>
          <p14:tracePt t="8887" x="7812088" y="3652838"/>
          <p14:tracePt t="8914" x="7812088" y="3644900"/>
          <p14:tracePt t="8919" x="7812088" y="3563938"/>
          <p14:tracePt t="8948" x="7812088" y="3524250"/>
          <p14:tracePt t="8953" x="7835900" y="3436938"/>
          <p14:tracePt t="8981" x="7835900" y="3421063"/>
          <p14:tracePt t="8986" x="7835900" y="3349625"/>
          <p14:tracePt t="9014" x="7835900" y="3325813"/>
          <p14:tracePt t="9016" x="7851775" y="3286125"/>
          <p14:tracePt t="9048" x="7851775" y="3278188"/>
          <p14:tracePt t="9081" x="7851775" y="3270250"/>
          <p14:tracePt t="9086" x="7851775" y="3262313"/>
          <p14:tracePt t="9115" x="7843838" y="3262313"/>
          <p14:tracePt t="9116" x="7835900" y="3262313"/>
          <p14:tracePt t="9120" x="7812088" y="3262313"/>
          <p14:tracePt t="9148" x="7772400" y="3270250"/>
          <p14:tracePt t="9153" x="7589838" y="3333750"/>
          <p14:tracePt t="9188" x="7102475" y="3405188"/>
          <p14:tracePt t="9215" x="7023100" y="3421063"/>
          <p14:tracePt t="9220" x="6759575" y="3429000"/>
          <p14:tracePt t="9248" x="6664325" y="3429000"/>
          <p14:tracePt t="9253" x="6392863" y="3444875"/>
          <p14:tracePt t="9281" x="6313488" y="3452813"/>
          <p14:tracePt t="9286" x="6059488" y="3500438"/>
          <p14:tracePt t="9287" x="5986463" y="3508375"/>
          <p14:tracePt t="9315" x="5907088" y="3508375"/>
          <p14:tracePt t="9320" x="5667375" y="3524250"/>
          <p14:tracePt t="9348" x="5588000" y="3524250"/>
          <p14:tracePt t="9353" x="5373688" y="3548063"/>
          <p14:tracePt t="9381" x="5326063" y="3556000"/>
          <p14:tracePt t="9387" x="5268913" y="3571875"/>
          <p14:tracePt t="9415" x="5253038" y="3571875"/>
          <p14:tracePt t="9420" x="5165725" y="3571875"/>
          <p14:tracePt t="9435" x="5118100" y="3571875"/>
          <p14:tracePt t="9437" x="5070475" y="3571875"/>
          <p14:tracePt t="9446" x="5046663" y="3571875"/>
          <p14:tracePt t="9447" x="5022850" y="3571875"/>
          <p14:tracePt t="9459" x="4991100" y="3571875"/>
          <p14:tracePt t="9463" x="4983163" y="3571875"/>
          <p14:tracePt t="9475" x="4967288" y="3571875"/>
          <p14:tracePt t="9479" x="4943475" y="3571875"/>
          <p14:tracePt t="9492" x="4926013" y="3571875"/>
          <p14:tracePt t="9496" x="4910138" y="3571875"/>
          <p14:tracePt t="9509" x="4886325" y="3571875"/>
          <p14:tracePt t="9512" x="4870450" y="3571875"/>
          <p14:tracePt t="9532" x="4830763" y="3571875"/>
          <p14:tracePt t="9543" x="4767263" y="3571875"/>
          <p14:tracePt t="9545" x="4751388" y="3571875"/>
          <p14:tracePt t="9565" x="4743450" y="3571875"/>
          <p14:tracePt t="9574" x="4727575" y="3571875"/>
          <p14:tracePt t="9578" x="4719638" y="3571875"/>
          <p14:tracePt t="9598" x="4703763" y="3571875"/>
          <p14:tracePt t="9606" x="4687888" y="3571875"/>
          <p14:tracePt t="9608" x="4664075" y="3571875"/>
          <p14:tracePt t="9622" x="4640263" y="3571875"/>
          <p14:tracePt t="9625" x="4624388" y="3571875"/>
          <p14:tracePt t="9632" x="4608513" y="3571875"/>
          <p14:tracePt t="9641" x="4600575" y="3571875"/>
          <p14:tracePt t="9648" x="4584700" y="3571875"/>
          <p14:tracePt t="9657" x="4567238" y="3571875"/>
          <p14:tracePt t="9665" x="4559300" y="3571875"/>
          <p14:tracePt t="9673" x="4551363" y="3571875"/>
          <p14:tracePt t="9679" x="4543425" y="3571875"/>
          <p14:tracePt t="9689" x="4519613" y="3571875"/>
          <p14:tracePt t="9695" x="4503738" y="3571875"/>
          <p14:tracePt t="9706" x="4479925" y="3563938"/>
          <p14:tracePt t="9711" x="4471988" y="3556000"/>
          <p14:tracePt t="9722" x="4448175" y="3556000"/>
          <p14:tracePt t="9728" x="4432300" y="3548063"/>
          <p14:tracePt t="9740" x="4408488" y="3548063"/>
          <p14:tracePt t="9744" x="4376738" y="3548063"/>
          <p14:tracePt t="9756" x="4352925" y="3540125"/>
          <p14:tracePt t="9761" x="4289425" y="3532188"/>
          <p14:tracePt t="9772" x="4225925" y="3524250"/>
          <p14:tracePt t="9777" x="3962400" y="3484563"/>
          <p14:tracePt t="9789" x="3627438" y="3397250"/>
          <p14:tracePt t="9795" x="3068638" y="3325813"/>
          <p14:tracePt t="9806" x="2614613" y="3278188"/>
          <p14:tracePt t="9810" x="2120900" y="3197225"/>
          <p14:tracePt t="9822" x="1785938" y="3181350"/>
          <p14:tracePt t="9826" x="1466850" y="3149600"/>
          <p14:tracePt t="9832" x="1219200" y="3149600"/>
          <p14:tracePt t="9841" x="981075" y="3149600"/>
          <p14:tracePt t="9848" x="757238" y="3149600"/>
          <p14:tracePt t="9858" x="558800" y="3149600"/>
          <p14:tracePt t="9865" x="422275" y="3125788"/>
          <p14:tracePt t="9875" x="239713" y="3109913"/>
          <p14:tracePt t="9879" x="31750" y="303053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AF603F-BA7A-4350-B711-25133FB71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08" y="1348986"/>
            <a:ext cx="4344094" cy="4715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D1F7EA-CBE2-41DD-BF24-07D01C2B857D}"/>
              </a:ext>
            </a:extLst>
          </p:cNvPr>
          <p:cNvSpPr txBox="1"/>
          <p:nvPr/>
        </p:nvSpPr>
        <p:spPr>
          <a:xfrm>
            <a:off x="4716016" y="135863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추천기업 찾기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24BA97-C5BB-4EF2-BEBF-4AD450B711A3}"/>
              </a:ext>
            </a:extLst>
          </p:cNvPr>
          <p:cNvSpPr/>
          <p:nvPr/>
        </p:nvSpPr>
        <p:spPr>
          <a:xfrm>
            <a:off x="4803827" y="1665330"/>
            <a:ext cx="273755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입력한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스펙정보를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토대로 추천기업 기능을 이용 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자신의 스펙과 유사한 순서대로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기업들에서의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합격자 평균 스펙을 출력해준다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74F8569-7726-424E-A3D1-D796F4F73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9408"/>
      </p:ext>
    </p:extLst>
  </p:cSld>
  <p:clrMapOvr>
    <a:masterClrMapping/>
  </p:clrMapOvr>
  <p:transition advTm="94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0" x="812800" y="3452813"/>
          <p14:tracePt t="697" x="820738" y="3452813"/>
          <p14:tracePt t="729" x="828675" y="3452813"/>
          <p14:tracePt t="1002" x="844550" y="3452813"/>
          <p14:tracePt t="1012" x="860425" y="3452813"/>
          <p14:tracePt t="1017" x="892175" y="3452813"/>
          <p14:tracePt t="1026" x="917575" y="3452813"/>
          <p14:tracePt t="1055" x="949325" y="3452813"/>
          <p14:tracePt t="1060" x="1004888" y="3452813"/>
          <p14:tracePt t="1088" x="1020763" y="3452813"/>
          <p14:tracePt t="1093" x="1068388" y="3452813"/>
          <p14:tracePt t="1121" x="1092200" y="3452813"/>
          <p14:tracePt t="1126" x="1147763" y="3452813"/>
          <p14:tracePt t="1155" x="1163638" y="3452813"/>
          <p14:tracePt t="1159" x="1235075" y="3452813"/>
          <p14:tracePt t="1188" x="1258888" y="3452813"/>
          <p14:tracePt t="1193" x="1347788" y="3452813"/>
          <p14:tracePt t="1193" x="1371600" y="3452813"/>
          <p14:tracePt t="1221" x="1411288" y="3452813"/>
          <p14:tracePt t="1227" x="1466850" y="3452813"/>
          <p14:tracePt t="1255" x="1482725" y="3444875"/>
          <p14:tracePt t="1260" x="1514475" y="3436938"/>
          <p14:tracePt t="1288" x="1522413" y="3436938"/>
          <p14:tracePt t="1293" x="1562100" y="3436938"/>
          <p14:tracePt t="1321" x="1570038" y="3436938"/>
          <p14:tracePt t="1326" x="1601788" y="3436938"/>
          <p14:tracePt t="1388" x="1609725" y="3436938"/>
          <p14:tracePt t="1390" x="1625600" y="3429000"/>
          <p14:tracePt t="1424" x="1651000" y="3429000"/>
          <p14:tracePt t="1426" x="1666875" y="3429000"/>
          <p14:tracePt t="1478" x="1674813" y="3429000"/>
          <p14:tracePt t="1483" x="1682750" y="3429000"/>
          <p14:tracePt t="1493" x="1690688" y="3429000"/>
          <p14:tracePt t="1522" x="1698625" y="3429000"/>
          <p14:tracePt t="1526" x="1714500" y="3429000"/>
          <p14:tracePt t="1558" x="1722438" y="3429000"/>
          <p14:tracePt t="1588" x="1738313" y="3429000"/>
          <p14:tracePt t="1593" x="1754188" y="3429000"/>
          <p14:tracePt t="1622" x="1762125" y="3429000"/>
          <p14:tracePt t="1713" x="1770063" y="3429000"/>
          <p14:tracePt t="1746" x="1778000" y="3429000"/>
          <p14:tracePt t="1811" x="1785938" y="3429000"/>
          <p14:tracePt t="2097" x="1785938" y="3444875"/>
          <p14:tracePt t="2105" x="1785938" y="3452813"/>
          <p14:tracePt t="2122" x="1785938" y="3484563"/>
          <p14:tracePt t="2122" x="1770063" y="3516313"/>
          <p14:tracePt t="2155" x="1770063" y="3524250"/>
          <p14:tracePt t="2159" x="1730375" y="3595688"/>
          <p14:tracePt t="2161" x="1730375" y="3621088"/>
          <p14:tracePt t="2189" x="1706563" y="3636963"/>
          <p14:tracePt t="2194" x="1633538" y="3756025"/>
          <p14:tracePt t="2222" x="1601788" y="3819525"/>
          <p14:tracePt t="2227" x="1490663" y="3971925"/>
          <p14:tracePt t="2256" x="1443038" y="4019550"/>
          <p14:tracePt t="2260" x="1379538" y="4098925"/>
          <p14:tracePt t="2289" x="1363663" y="4114800"/>
          <p14:tracePt t="2294" x="1316038" y="4186238"/>
          <p14:tracePt t="2322" x="1300163" y="4210050"/>
          <p14:tracePt t="2327" x="1243013" y="4306888"/>
          <p14:tracePt t="2356" x="1235075" y="4322763"/>
          <p14:tracePt t="2360" x="1211263" y="4362450"/>
          <p14:tracePt t="2361" x="1203325" y="4362450"/>
          <p14:tracePt t="2394" x="1195388" y="4402138"/>
          <p14:tracePt t="2422" x="1187450" y="4410075"/>
          <p14:tracePt t="2427" x="1131888" y="4489450"/>
          <p14:tracePt t="2456" x="1123950" y="4521200"/>
          <p14:tracePt t="2460" x="1068388" y="4616450"/>
          <p14:tracePt t="2489" x="1060450" y="4633913"/>
          <p14:tracePt t="2494" x="1044575" y="4657725"/>
          <p14:tracePt t="2522" x="1044575" y="4665663"/>
          <p14:tracePt t="2527" x="1028700" y="4673600"/>
          <p14:tracePt t="2556" x="1020763" y="4681538"/>
          <p14:tracePt t="2560" x="996950" y="4689475"/>
          <p14:tracePt t="2561" x="989013" y="4689475"/>
          <p14:tracePt t="2589" x="981075" y="4689475"/>
          <p14:tracePt t="2594" x="973138" y="4697413"/>
          <p14:tracePt t="2622" x="965200" y="4697413"/>
          <p14:tracePt t="2627" x="933450" y="4697413"/>
          <p14:tracePt t="2656" x="925513" y="4697413"/>
          <p14:tracePt t="2661" x="884238" y="4697413"/>
          <p14:tracePt t="2689" x="876300" y="4697413"/>
          <p14:tracePt t="2694" x="844550" y="4697413"/>
          <p14:tracePt t="2723" x="828675" y="4697413"/>
          <p14:tracePt t="2727" x="820738" y="4697413"/>
          <p14:tracePt t="2729" x="812800" y="4697413"/>
          <p14:tracePt t="2756" x="804863" y="4697413"/>
          <p14:tracePt t="2889" x="812800" y="4697413"/>
          <p14:tracePt t="2898" x="828675" y="4697413"/>
          <p14:tracePt t="2906" x="852488" y="4697413"/>
          <p14:tracePt t="2915" x="868363" y="4697413"/>
          <p14:tracePt t="2922" x="876300" y="4697413"/>
          <p14:tracePt t="2931" x="900113" y="4697413"/>
          <p14:tracePt t="2939" x="908050" y="4697413"/>
          <p14:tracePt t="2947" x="917575" y="4697413"/>
          <p14:tracePt t="2954" x="933450" y="4689475"/>
          <p14:tracePt t="2963" x="949325" y="4689475"/>
          <p14:tracePt t="3017" x="965200" y="4689475"/>
          <p14:tracePt t="3026" x="981075" y="4689475"/>
          <p14:tracePt t="3043" x="996950" y="4681538"/>
          <p14:tracePt t="3051" x="1012825" y="4681538"/>
          <p14:tracePt t="3063" x="1036638" y="4681538"/>
          <p14:tracePt t="3067" x="1068388" y="4665663"/>
          <p14:tracePt t="3079" x="1084263" y="4665663"/>
          <p14:tracePt t="3083" x="1092200" y="4665663"/>
          <p14:tracePt t="3089" x="1108075" y="4665663"/>
          <p14:tracePt t="3099" x="1116013" y="4665663"/>
          <p14:tracePt t="3106" x="1123950" y="4665663"/>
          <p14:tracePt t="3116" x="1131888" y="4665663"/>
          <p14:tracePt t="3133" x="1147763" y="4665663"/>
          <p14:tracePt t="3137" x="1155700" y="4665663"/>
          <p14:tracePt t="3150" x="1171575" y="4665663"/>
          <p14:tracePt t="3154" x="1203325" y="4665663"/>
          <p14:tracePt t="3170" x="1227138" y="4665663"/>
          <p14:tracePt t="3170" x="1243013" y="4665663"/>
          <p14:tracePt t="3180" x="1274763" y="4665663"/>
          <p14:tracePt t="3186" x="1292225" y="4665663"/>
          <p14:tracePt t="3196" x="1316038" y="4665663"/>
          <p14:tracePt t="3206" x="1347788" y="4665663"/>
          <p14:tracePt t="3213" x="1363663" y="4665663"/>
          <p14:tracePt t="3219" x="1387475" y="4665663"/>
          <p14:tracePt t="3229" x="1403350" y="4649788"/>
          <p14:tracePt t="3235" x="1419225" y="4649788"/>
          <p14:tracePt t="3246" x="1427163" y="4649788"/>
          <p14:tracePt t="3252" x="1443038" y="4649788"/>
          <p14:tracePt t="3266" x="1466850" y="4649788"/>
          <p14:tracePt t="3268" x="1490663" y="4649788"/>
          <p14:tracePt t="3282" x="1506538" y="4649788"/>
          <p14:tracePt t="3284" x="1522413" y="4649788"/>
          <p14:tracePt t="3289" x="1538288" y="4649788"/>
          <p14:tracePt t="3300" x="1562100" y="4649788"/>
          <p14:tracePt t="3306" x="1585913" y="4649788"/>
          <p14:tracePt t="3316" x="1601788" y="4649788"/>
          <p14:tracePt t="3323" x="1617663" y="4649788"/>
          <p14:tracePt t="3331" x="1651000" y="4649788"/>
          <p14:tracePt t="3337" x="1674813" y="4649788"/>
          <p14:tracePt t="3349" x="1690688" y="4649788"/>
          <p14:tracePt t="3353" x="1722438" y="4649788"/>
          <p14:tracePt t="3365" x="1746250" y="4649788"/>
          <p14:tracePt t="3371" x="1762125" y="4649788"/>
          <p14:tracePt t="3383" x="1785938" y="4649788"/>
          <p14:tracePt t="3387" x="1809750" y="4649788"/>
          <p14:tracePt t="3399" x="1833563" y="4649788"/>
          <p14:tracePt t="3404" x="1857375" y="4649788"/>
          <p14:tracePt t="3417" x="1881188" y="4649788"/>
          <p14:tracePt t="3419" x="1905000" y="4649788"/>
          <p14:tracePt t="3432" x="1928813" y="4649788"/>
          <p14:tracePt t="3437" x="1944688" y="4649788"/>
          <p14:tracePt t="3445" x="1968500" y="4649788"/>
          <p14:tracePt t="3460" x="2000250" y="4649788"/>
          <p14:tracePt t="3469" x="2041525" y="4649788"/>
          <p14:tracePt t="3490" x="2065338" y="4649788"/>
          <p14:tracePt t="3500" x="2128838" y="4649788"/>
          <p14:tracePt t="3505" x="2144713" y="4649788"/>
          <p14:tracePt t="3524" x="2168525" y="4649788"/>
          <p14:tracePt t="3536" x="2216150" y="4649788"/>
          <p14:tracePt t="3537" x="2239963" y="4649788"/>
          <p14:tracePt t="3556" x="2271713" y="4649788"/>
          <p14:tracePt t="3563" x="2319338" y="4649788"/>
          <p14:tracePt t="3570" x="2359025" y="4649788"/>
          <p14:tracePt t="3580" x="2384425" y="4649788"/>
          <p14:tracePt t="3586" x="2416175" y="4649788"/>
          <p14:tracePt t="3596" x="2439988" y="4649788"/>
          <p14:tracePt t="3603" x="2471738" y="4649788"/>
          <p14:tracePt t="3613" x="2519363" y="4649788"/>
          <p14:tracePt t="3619" x="2566988" y="4649788"/>
          <p14:tracePt t="3629" x="2598738" y="4649788"/>
          <p14:tracePt t="3636" x="2662238" y="4649788"/>
          <p14:tracePt t="3646" x="2693988" y="4649788"/>
          <p14:tracePt t="3651" x="2741613" y="4649788"/>
          <p14:tracePt t="3662" x="2774950" y="4649788"/>
          <p14:tracePt t="3666" x="2798763" y="4649788"/>
          <p14:tracePt t="3673" x="2830513" y="4649788"/>
          <p14:tracePt t="3683" x="2886075" y="4649788"/>
          <p14:tracePt t="3690" x="2933700" y="4649788"/>
          <p14:tracePt t="3699" x="2965450" y="4649788"/>
          <p14:tracePt t="3706" x="3013075" y="4649788"/>
          <p14:tracePt t="3715" x="3052763" y="4649788"/>
          <p14:tracePt t="3723" x="3100388" y="4649788"/>
          <p14:tracePt t="3731" x="3141663" y="4649788"/>
          <p14:tracePt t="3737" x="3189288" y="4665663"/>
          <p14:tracePt t="3747" x="3252788" y="4665663"/>
          <p14:tracePt t="3753" x="3308350" y="4665663"/>
          <p14:tracePt t="3768" x="3387725" y="4665663"/>
          <p14:tracePt t="3770" x="3443288" y="4665663"/>
          <p14:tracePt t="3783" x="3508375" y="4673600"/>
          <p14:tracePt t="3787" x="3563938" y="4689475"/>
          <p14:tracePt t="3797" x="3611563" y="4689475"/>
          <p14:tracePt t="3803" x="3651250" y="4689475"/>
          <p14:tracePt t="3817" x="3690938" y="4689475"/>
          <p14:tracePt t="3820" x="3730625" y="4689475"/>
          <p14:tracePt t="3832" x="3762375" y="4689475"/>
          <p14:tracePt t="3836" x="3817938" y="4689475"/>
          <p14:tracePt t="3847" x="3875088" y="4697413"/>
          <p14:tracePt t="3852" x="3986213" y="4713288"/>
          <p14:tracePt t="3864" x="4041775" y="4721225"/>
          <p14:tracePt t="3867" x="4121150" y="4721225"/>
          <p14:tracePt t="3873" x="4184650" y="4721225"/>
          <p14:tracePt t="3884" x="4225925" y="4721225"/>
          <p14:tracePt t="3890" x="4273550" y="4721225"/>
          <p14:tracePt t="3900" x="4321175" y="4721225"/>
          <p14:tracePt t="3905" x="4337050" y="4721225"/>
          <p14:tracePt t="3916" x="4360863" y="4721225"/>
          <p14:tracePt t="3921" x="4384675" y="4721225"/>
          <p14:tracePt t="3933" x="4408488" y="4721225"/>
          <p14:tracePt t="3937" x="4424363" y="4721225"/>
          <p14:tracePt t="3949" x="4448175" y="4721225"/>
          <p14:tracePt t="3954" x="4471988" y="4721225"/>
          <p14:tracePt t="3965" x="4495800" y="4721225"/>
          <p14:tracePt t="3970" x="4511675" y="4721225"/>
          <p14:tracePt t="3982" x="4527550" y="4721225"/>
          <p14:tracePt t="3987" x="4535488" y="4721225"/>
          <p14:tracePt t="3998" x="4559300" y="4721225"/>
          <p14:tracePt t="4004" x="4576763" y="4721225"/>
          <p14:tracePt t="4016" x="4600575" y="4721225"/>
          <p14:tracePt t="4019" x="4624388" y="4721225"/>
          <p14:tracePt t="4033" x="4656138" y="4721225"/>
          <p14:tracePt t="4035" x="4679950" y="4721225"/>
          <p14:tracePt t="4048" x="4695825" y="4721225"/>
          <p14:tracePt t="4050" x="4719638" y="4721225"/>
          <p14:tracePt t="4063" x="4743450" y="4721225"/>
          <p14:tracePt t="4068" x="4759325" y="4721225"/>
          <p14:tracePt t="4073" x="4767263" y="4721225"/>
          <p14:tracePt t="4137" x="4711700" y="4721225"/>
          <p14:tracePt t="4146" x="4616450" y="4721225"/>
          <p14:tracePt t="4156" x="4503738" y="4721225"/>
          <p14:tracePt t="4165" x="4392613" y="4721225"/>
          <p14:tracePt t="4169" x="4257675" y="4721225"/>
          <p14:tracePt t="4182" x="4041775" y="4760913"/>
          <p14:tracePt t="4187" x="3859213" y="4768850"/>
          <p14:tracePt t="4197" x="3659188" y="4808538"/>
          <p14:tracePt t="4203" x="3508375" y="4808538"/>
          <p14:tracePt t="4213" x="3316288" y="4832350"/>
          <p14:tracePt t="4219" x="3157538" y="4832350"/>
          <p14:tracePt t="4230" x="3005138" y="4832350"/>
          <p14:tracePt t="4235" x="2886075" y="4832350"/>
          <p14:tracePt t="4247" x="2767013" y="4840288"/>
          <p14:tracePt t="4253" x="2670175" y="4856163"/>
          <p14:tracePt t="4264" x="2582863" y="4864100"/>
          <p14:tracePt t="4267" x="2479675" y="4887913"/>
          <p14:tracePt t="4274" x="2392363" y="4895850"/>
          <p14:tracePt t="4283" x="2295525" y="4911725"/>
          <p14:tracePt t="4290" x="2208213" y="4919663"/>
          <p14:tracePt t="4299" x="2112963" y="4919663"/>
          <p14:tracePt t="4307" x="2008188" y="4919663"/>
          <p14:tracePt t="4315" x="1912938" y="4919663"/>
          <p14:tracePt t="4323" x="1801813" y="4935538"/>
          <p14:tracePt t="4331" x="1714500" y="4935538"/>
          <p14:tracePt t="4337" x="1617663" y="4935538"/>
          <p14:tracePt t="4347" x="1546225" y="4935538"/>
          <p14:tracePt t="4354" x="1498600" y="4935538"/>
          <p14:tracePt t="4364" x="1466850" y="4935538"/>
          <p14:tracePt t="4370" x="1443038" y="4935538"/>
          <p14:tracePt t="4380" x="1435100" y="4935538"/>
          <p14:tracePt t="4387" x="1427163" y="4935538"/>
          <p14:tracePt t="4397" x="1419225" y="4935538"/>
          <p14:tracePt t="4413" x="1411288" y="4935538"/>
          <p14:tracePt t="4443" x="1403350" y="4935538"/>
          <p14:tracePt t="4458" x="1395413" y="4935538"/>
          <p14:tracePt t="4467" x="1395413" y="4927600"/>
          <p14:tracePt t="4473" x="1395413" y="4911725"/>
          <p14:tracePt t="4485" x="1395413" y="4879975"/>
          <p14:tracePt t="4490" x="1395413" y="4856163"/>
          <p14:tracePt t="4500" x="1395413" y="4832350"/>
          <p14:tracePt t="4507" x="1371600" y="4808538"/>
          <p14:tracePt t="4516" x="1355725" y="4776788"/>
          <p14:tracePt t="4521" x="1331913" y="4760913"/>
          <p14:tracePt t="4531" x="1316038" y="4737100"/>
          <p14:tracePt t="4537" x="1292225" y="4721225"/>
          <p14:tracePt t="4547" x="1292225" y="4713288"/>
          <p14:tracePt t="4553" x="1266825" y="4705350"/>
          <p14:tracePt t="4570" x="1258888" y="4697413"/>
          <p14:tracePt t="4580" x="1250950" y="4697413"/>
          <p14:tracePt t="4587" x="1243013" y="4689475"/>
          <p14:tracePt t="4604" x="1235075" y="4681538"/>
          <p14:tracePt t="4613" x="1211263" y="4657725"/>
          <p14:tracePt t="4619" x="1203325" y="4649788"/>
          <p14:tracePt t="4630" x="1195388" y="4633913"/>
          <p14:tracePt t="4636" x="1195388" y="4624388"/>
          <p14:tracePt t="4648" x="1187450" y="4616450"/>
          <p14:tracePt t="4651" x="1179513" y="4608513"/>
          <p14:tracePt t="4657" x="1171575" y="4592638"/>
          <p14:tracePt t="4667" x="1163638" y="4584700"/>
          <p14:tracePt t="4673" x="1163638" y="4576763"/>
          <p14:tracePt t="4686" x="1155700" y="4552950"/>
          <p14:tracePt t="4700" x="1147763" y="4545013"/>
          <p14:tracePt t="4785" x="1147763" y="4552950"/>
          <p14:tracePt t="4794" x="1147763" y="4568825"/>
          <p14:tracePt t="4807" x="1147763" y="4584700"/>
          <p14:tracePt t="4810" x="1147763" y="4616450"/>
          <p14:tracePt t="4819" x="1147763" y="4665663"/>
          <p14:tracePt t="4831" x="1147763" y="4689475"/>
          <p14:tracePt t="4835" x="1147763" y="4729163"/>
          <p14:tracePt t="4847" x="1147763" y="4752975"/>
          <p14:tracePt t="4851" x="1147763" y="4784725"/>
          <p14:tracePt t="4857" x="1147763" y="4832350"/>
          <p14:tracePt t="4867" x="1147763" y="4856163"/>
          <p14:tracePt t="4874" x="1147763" y="4879975"/>
          <p14:tracePt t="4884" x="1147763" y="4903788"/>
          <p14:tracePt t="4890" x="1147763" y="4935538"/>
          <p14:tracePt t="4899" x="1147763" y="4967288"/>
          <p14:tracePt t="4907" x="1147763" y="5000625"/>
          <p14:tracePt t="4917" x="1147763" y="5040313"/>
          <p14:tracePt t="4921" x="1147763" y="5080000"/>
          <p14:tracePt t="4931" x="1147763" y="5095875"/>
          <p14:tracePt t="4937" x="1147763" y="5119688"/>
          <p14:tracePt t="4947" x="1147763" y="5143500"/>
          <p14:tracePt t="4954" x="1131888" y="5175250"/>
          <p14:tracePt t="4965" x="1131888" y="5222875"/>
          <p14:tracePt t="4970" x="1116013" y="5246688"/>
          <p14:tracePt t="4980" x="1108075" y="5262563"/>
          <p14:tracePt t="4987" x="1100138" y="5310188"/>
          <p14:tracePt t="4997" x="1092200" y="5327650"/>
          <p14:tracePt t="5003" x="1092200" y="5359400"/>
          <p14:tracePt t="5014" x="1076325" y="5375275"/>
          <p14:tracePt t="5020" x="1076325" y="5391150"/>
          <p14:tracePt t="5030" x="1068388" y="5414963"/>
          <p14:tracePt t="5035" x="1060450" y="5430838"/>
          <p14:tracePt t="5048" x="1060450" y="5438775"/>
          <p14:tracePt t="5051" x="1052513" y="5454650"/>
          <p14:tracePt t="5058" x="1052513" y="5462588"/>
          <p14:tracePt t="5068" x="1044575" y="5478463"/>
          <p14:tracePt t="5073" x="1036638" y="5494338"/>
          <p14:tracePt t="5084" x="1036638" y="5510213"/>
          <p14:tracePt t="5089" x="1020763" y="5526088"/>
          <p14:tracePt t="5100" x="1020763" y="5534025"/>
          <p14:tracePt t="5105" x="1020763" y="5549900"/>
          <p14:tracePt t="5122" x="1020763" y="5565775"/>
          <p14:tracePt t="5138" x="1020763" y="5573713"/>
          <p14:tracePt t="5155" x="1004888" y="5589588"/>
          <p14:tracePt t="5171" x="1004888" y="5597525"/>
          <p14:tracePt t="5191" x="1004888" y="5613400"/>
          <p14:tracePt t="5203" x="1004888" y="5662613"/>
          <p14:tracePt t="5217" x="1004888" y="5686425"/>
          <p14:tracePt t="5220" x="1004888" y="5702300"/>
          <p14:tracePt t="5234" x="1004888" y="5726113"/>
          <p14:tracePt t="5237" x="1004888" y="5734050"/>
          <p14:tracePt t="5241" x="989013" y="5741988"/>
          <p14:tracePt t="5251" x="981075" y="5757863"/>
          <p14:tracePt t="5268" x="981075" y="5765800"/>
          <p14:tracePt t="5284" x="981075" y="5773738"/>
          <p14:tracePt t="5331" x="973138" y="5773738"/>
          <p14:tracePt t="5337" x="965200" y="5773738"/>
          <p14:tracePt t="5347" x="957263" y="5773738"/>
          <p14:tracePt t="5357" x="941388" y="5773738"/>
          <p14:tracePt t="5370" x="941388" y="5765800"/>
          <p14:tracePt t="5382" x="925513" y="5741988"/>
          <p14:tracePt t="5387" x="917575" y="5718175"/>
          <p14:tracePt t="5399" x="917575" y="5694363"/>
          <p14:tracePt t="5402" x="900113" y="5678488"/>
          <p14:tracePt t="5416" x="876300" y="5637213"/>
          <p14:tracePt t="5419" x="868363" y="5605463"/>
          <p14:tracePt t="5431" x="828675" y="5557838"/>
          <p14:tracePt t="5435" x="820738" y="5518150"/>
          <p14:tracePt t="5442" x="796925" y="5478463"/>
          <p14:tracePt t="5450" x="773113" y="5438775"/>
          <p14:tracePt t="5457" x="773113" y="5430838"/>
          <p14:tracePt t="5467" x="765175" y="5414963"/>
          <p14:tracePt t="5474" x="765175" y="5399088"/>
          <p14:tracePt t="5483" x="757238" y="5383213"/>
          <p14:tracePt t="5499" x="757238" y="5375275"/>
          <p14:tracePt t="5507" x="757238" y="5359400"/>
          <p14:tracePt t="5515" x="757238" y="5351463"/>
          <p14:tracePt t="5521" x="757238" y="5343525"/>
          <p14:tracePt t="5531" x="757238" y="5335588"/>
          <p14:tracePt t="5547" x="757238" y="5327650"/>
          <p14:tracePt t="5564" x="757238" y="5319713"/>
          <p14:tracePt t="5721" x="765175" y="5335588"/>
          <p14:tracePt t="5729" x="773113" y="5359400"/>
          <p14:tracePt t="5741" x="788988" y="5383213"/>
          <p14:tracePt t="5750" x="812800" y="5414963"/>
          <p14:tracePt t="5753" x="820738" y="5430838"/>
          <p14:tracePt t="5764" x="844550" y="5470525"/>
          <p14:tracePt t="5771" x="844550" y="5478463"/>
          <p14:tracePt t="5782" x="860425" y="5502275"/>
          <p14:tracePt t="5787" x="868363" y="5526088"/>
          <p14:tracePt t="5798" x="892175" y="5581650"/>
          <p14:tracePt t="5804" x="908050" y="5605463"/>
          <p14:tracePt t="5815" x="917575" y="5629275"/>
          <p14:tracePt t="5819" x="933450" y="5678488"/>
          <p14:tracePt t="5831" x="949325" y="5694363"/>
          <p14:tracePt t="5837" x="949325" y="5710238"/>
          <p14:tracePt t="5841" x="949325" y="5718175"/>
          <p14:tracePt t="5851" x="957263" y="5734050"/>
          <p14:tracePt t="5858" x="965200" y="5734050"/>
          <p14:tracePt t="5874" x="973138" y="5741988"/>
          <p14:tracePt t="5882" x="981075" y="5741988"/>
          <p14:tracePt t="5891" x="981075" y="5749925"/>
          <p14:tracePt t="5947" x="989013" y="5757863"/>
          <p14:tracePt t="5962" x="996950" y="5757863"/>
          <p14:tracePt t="5978" x="1004888" y="5749925"/>
          <p14:tracePt t="5986" x="1004888" y="5741988"/>
          <p14:tracePt t="5998" x="1020763" y="5726113"/>
          <p14:tracePt t="6003" x="1036638" y="5702300"/>
          <p14:tracePt t="6015" x="1052513" y="5686425"/>
          <p14:tracePt t="6019" x="1060450" y="5678488"/>
          <p14:tracePt t="6032" x="1084263" y="5653088"/>
          <p14:tracePt t="6035" x="1100138" y="5621338"/>
          <p14:tracePt t="6041" x="1123950" y="5589588"/>
          <p14:tracePt t="6052" x="1147763" y="5565775"/>
          <p14:tracePt t="6058" x="1171575" y="5526088"/>
          <p14:tracePt t="6068" x="1179513" y="5510213"/>
          <p14:tracePt t="6075" x="1195388" y="5494338"/>
          <p14:tracePt t="6083" x="1211263" y="5478463"/>
          <p14:tracePt t="6092" x="1219200" y="5470525"/>
          <p14:tracePt t="6099" x="1243013" y="5454650"/>
          <p14:tracePt t="6105" x="1243013" y="5446713"/>
          <p14:tracePt t="6116" x="1250950" y="5446713"/>
          <p14:tracePt t="6121" x="1258888" y="5438775"/>
          <p14:tracePt t="6133" x="1274763" y="5430838"/>
          <p14:tracePt t="6154" x="1292225" y="5422900"/>
          <p14:tracePt t="6171" x="1300163" y="5414963"/>
          <p14:tracePt t="6188" x="1316038" y="5407025"/>
          <p14:tracePt t="6200" x="1323975" y="5399088"/>
          <p14:tracePt t="6204" x="1339850" y="5383213"/>
          <p14:tracePt t="6219" x="1347788" y="5383213"/>
          <p14:tracePt t="6222" x="1355725" y="5375275"/>
          <p14:tracePt t="6236" x="1363663" y="5367338"/>
          <p14:tracePt t="6241" x="1379538" y="5359400"/>
          <p14:tracePt t="6369" x="1379538" y="5351463"/>
          <p14:tracePt t="6385" x="1371600" y="5351463"/>
          <p14:tracePt t="6396" x="1355725" y="5351463"/>
          <p14:tracePt t="6406" x="1331913" y="5351463"/>
          <p14:tracePt t="6409" x="1308100" y="5351463"/>
          <p14:tracePt t="6420" x="1284288" y="5351463"/>
          <p14:tracePt t="6425" x="1266825" y="5351463"/>
          <p14:tracePt t="6438" x="1250950" y="5351463"/>
          <p14:tracePt t="6441" x="1227138" y="5351463"/>
          <p14:tracePt t="6452" x="1219200" y="5351463"/>
          <p14:tracePt t="6457" x="1195388" y="5351463"/>
          <p14:tracePt t="6467" x="1163638" y="5351463"/>
          <p14:tracePt t="6474" x="1131888" y="5351463"/>
          <p14:tracePt t="6486" x="1100138" y="5351463"/>
          <p14:tracePt t="6489" x="1076325" y="5351463"/>
          <p14:tracePt t="6501" x="1044575" y="5351463"/>
          <p14:tracePt t="6506" x="1020763" y="5359400"/>
          <p14:tracePt t="6516" x="996950" y="5359400"/>
          <p14:tracePt t="6521" x="957263" y="5375275"/>
          <p14:tracePt t="6532" x="933450" y="5375275"/>
          <p14:tracePt t="6539" x="908050" y="5375275"/>
          <p14:tracePt t="6551" x="892175" y="5375275"/>
          <p14:tracePt t="6556" x="868363" y="5375275"/>
          <p14:tracePt t="6570" x="844550" y="5375275"/>
          <p14:tracePt t="6572" x="836613" y="5375275"/>
          <p14:tracePt t="6585" x="820738" y="5375275"/>
          <p14:tracePt t="6588" x="812800" y="5375275"/>
          <p14:tracePt t="6602" x="804863" y="5375275"/>
          <p14:tracePt t="6604" x="788988" y="5375275"/>
          <p14:tracePt t="6617" x="781050" y="5375275"/>
          <p14:tracePt t="6620" x="773113" y="5375275"/>
          <p14:tracePt t="6638" x="765175" y="5375275"/>
          <p14:tracePt t="6642" x="757238" y="5375275"/>
          <p14:tracePt t="6657" x="749300" y="5375275"/>
          <p14:tracePt t="6849" x="757238" y="5414963"/>
          <p14:tracePt t="6857" x="781050" y="5462588"/>
          <p14:tracePt t="6867" x="781050" y="5486400"/>
          <p14:tracePt t="6873" x="804863" y="5534025"/>
          <p14:tracePt t="6883" x="812800" y="5565775"/>
          <p14:tracePt t="6889" x="836613" y="5613400"/>
          <p14:tracePt t="6899" x="852488" y="5629275"/>
          <p14:tracePt t="6906" x="852488" y="5653088"/>
          <p14:tracePt t="6916" x="852488" y="5670550"/>
          <p14:tracePt t="6932" x="852488" y="5686425"/>
          <p14:tracePt t="7105" x="860425" y="5686425"/>
          <p14:tracePt t="7441" x="860425" y="5678488"/>
          <p14:tracePt t="7977" x="844550" y="5678488"/>
          <p14:tracePt t="7985" x="828675" y="5678488"/>
          <p14:tracePt t="7994" x="788988" y="5678488"/>
          <p14:tracePt t="8005" x="765175" y="5678488"/>
          <p14:tracePt t="8009" x="717550" y="5678488"/>
          <p14:tracePt t="8019" x="661988" y="5678488"/>
          <p14:tracePt t="8026" x="598488" y="5678488"/>
          <p14:tracePt t="8035" x="541338" y="5678488"/>
          <p14:tracePt t="8041" x="485775" y="5678488"/>
          <p14:tracePt t="8051" x="430213" y="5678488"/>
          <p14:tracePt t="8060" x="374650" y="5678488"/>
          <p14:tracePt t="8067" x="334963" y="5678488"/>
          <p14:tracePt t="8073" x="311150" y="5678488"/>
          <p14:tracePt t="8084" x="279400" y="5678488"/>
          <p14:tracePt t="8090" x="247650" y="5662613"/>
          <p14:tracePt t="8100" x="223838" y="5662613"/>
          <p14:tracePt t="8106" x="192088" y="5653088"/>
          <p14:tracePt t="8117" x="166688" y="5653088"/>
          <p14:tracePt t="8123" x="134938" y="5653088"/>
          <p14:tracePt t="8131" x="87313" y="5653088"/>
          <p14:tracePt t="8140" x="55563" y="5653088"/>
          <p14:tracePt t="8148" x="31750" y="5653088"/>
          <p14:tracePt t="8155" x="0" y="56530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0E2E156-4D6D-48B3-AC30-E9F71B8D0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56" y="1358631"/>
            <a:ext cx="4460610" cy="4690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C8821C-8D3D-4D22-8BD0-0E470FE0B6FC}"/>
              </a:ext>
            </a:extLst>
          </p:cNvPr>
          <p:cNvSpPr txBox="1"/>
          <p:nvPr/>
        </p:nvSpPr>
        <p:spPr>
          <a:xfrm>
            <a:off x="4788024" y="1358630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모의 지원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F80F6B-A564-4E5D-BAFD-546005D04FE5}"/>
              </a:ext>
            </a:extLst>
          </p:cNvPr>
          <p:cNvSpPr/>
          <p:nvPr/>
        </p:nvSpPr>
        <p:spPr>
          <a:xfrm>
            <a:off x="4875835" y="1665330"/>
            <a:ext cx="2737553" cy="988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등록 되어있는  기업에 모의 지원하여 모의 지원한 다른 사용자들과 스펙을 비교해 볼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이전 합격자의 스펙 평균도 물론 제시해준다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4AF4F06-B730-4AE4-81E5-009C2390E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4942"/>
      </p:ext>
    </p:extLst>
  </p:cSld>
  <p:clrMapOvr>
    <a:masterClrMapping/>
  </p:clrMapOvr>
  <p:transition advTm="157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2" x="1928813" y="3078163"/>
          <p14:tracePt t="507" x="1928813" y="3062288"/>
          <p14:tracePt t="520" x="1928813" y="3054350"/>
          <p14:tracePt t="862" x="1905000" y="3038475"/>
          <p14:tracePt t="871" x="1857375" y="3022600"/>
          <p14:tracePt t="887" x="1841500" y="3022600"/>
          <p14:tracePt t="888" x="1817688" y="3022600"/>
          <p14:tracePt t="895" x="1793875" y="3022600"/>
          <p14:tracePt t="903" x="1785938" y="3022600"/>
          <p14:tracePt t="920" x="1762125" y="3022600"/>
          <p14:tracePt t="925" x="1730375" y="3014663"/>
          <p14:tracePt t="926" x="1682750" y="3006725"/>
          <p14:tracePt t="939" x="1658938" y="3006725"/>
          <p14:tracePt t="949" x="1625600" y="3006725"/>
          <p14:tracePt t="950" x="1601788" y="3006725"/>
          <p14:tracePt t="971" x="1593850" y="3006725"/>
          <p14:tracePt t="973" x="1585913" y="3006725"/>
          <p14:tracePt t="975" x="1577975" y="3006725"/>
          <p14:tracePt t="1003" x="1562100" y="3006725"/>
          <p14:tracePt t="1006" x="1538288" y="3006725"/>
          <p14:tracePt t="1008" x="1514475" y="3006725"/>
          <p14:tracePt t="1037" x="1498600" y="3006725"/>
          <p14:tracePt t="1044" x="1450975" y="3006725"/>
          <p14:tracePt t="1050" x="1427163" y="3006725"/>
          <p14:tracePt t="1071" x="1411288" y="3006725"/>
          <p14:tracePt t="1079" x="1363663" y="3006725"/>
          <p14:tracePt t="1088" x="1347788" y="3006725"/>
          <p14:tracePt t="1105" x="1331913" y="3006725"/>
          <p14:tracePt t="1109" x="1316038" y="2998788"/>
          <p14:tracePt t="1110" x="1308100" y="2998788"/>
          <p14:tracePt t="1123" x="1284288" y="2998788"/>
          <p14:tracePt t="1129" x="1266825" y="2982913"/>
          <p14:tracePt t="1134" x="1258888" y="2982913"/>
          <p14:tracePt t="1154" x="1243013" y="2982913"/>
          <p14:tracePt t="1159" x="1187450" y="2982913"/>
          <p14:tracePt t="1187" x="1163638" y="2982913"/>
          <p14:tracePt t="1192" x="1123950" y="2982913"/>
          <p14:tracePt t="1221" x="1116013" y="2982913"/>
          <p14:tracePt t="1228" x="1076325" y="2982913"/>
          <p14:tracePt t="1231" x="1052513" y="2982913"/>
          <p14:tracePt t="1253" x="1028700" y="2982913"/>
          <p14:tracePt t="1260" x="973138" y="2982913"/>
          <p14:tracePt t="1263" x="965200" y="2982913"/>
          <p14:tracePt t="1270" x="949325" y="2982913"/>
          <p14:tracePt t="1287" x="941388" y="2982913"/>
          <p14:tracePt t="1308" x="933450" y="2982913"/>
          <p14:tracePt t="1318" x="917575" y="2982913"/>
          <p14:tracePt t="1338" x="908050" y="2990850"/>
          <p14:tracePt t="1343" x="900113" y="2998788"/>
          <p14:tracePt t="1405" x="884238" y="2998788"/>
          <p14:tracePt t="1407" x="852488" y="3022600"/>
          <p14:tracePt t="1418" x="836613" y="3030538"/>
          <p14:tracePt t="1437" x="804863" y="3046413"/>
          <p14:tracePt t="1442" x="781050" y="3078163"/>
          <p14:tracePt t="1470" x="773113" y="3086100"/>
          <p14:tracePt t="1476" x="757238" y="3125788"/>
          <p14:tracePt t="1478" x="741363" y="3141663"/>
          <p14:tracePt t="1504" x="733425" y="3173413"/>
          <p14:tracePt t="1509" x="725488" y="3189288"/>
          <p14:tracePt t="1510" x="717550" y="3213100"/>
          <p14:tracePt t="1537" x="717550" y="3228975"/>
          <p14:tracePt t="1542" x="709613" y="3244850"/>
          <p14:tracePt t="1570" x="701675" y="3262313"/>
          <p14:tracePt t="1575" x="685800" y="3294063"/>
          <p14:tracePt t="1604" x="685800" y="3302000"/>
          <p14:tracePt t="1637" x="685800" y="3309938"/>
          <p14:tracePt t="1642" x="685800" y="3325813"/>
          <p14:tracePt t="1670" x="685800" y="3341688"/>
          <p14:tracePt t="1675" x="709613" y="3397250"/>
          <p14:tracePt t="1704" x="749300" y="3413125"/>
          <p14:tracePt t="1712" x="1123950" y="3500438"/>
          <p14:tracePt t="1737" x="1211263" y="3524250"/>
          <p14:tracePt t="1744" x="1443038" y="3532188"/>
          <p14:tracePt t="1771" x="1577975" y="3532188"/>
          <p14:tracePt t="1777" x="1601788" y="3532188"/>
          <p14:tracePt t="1804" x="1617663" y="3532188"/>
          <p14:tracePt t="1809" x="1674813" y="3532188"/>
          <p14:tracePt t="1837" x="1690688" y="3532188"/>
          <p14:tracePt t="1842" x="1738313" y="3532188"/>
          <p14:tracePt t="1871" x="1762125" y="3532188"/>
          <p14:tracePt t="1876" x="1793875" y="3532188"/>
          <p14:tracePt t="1937" x="1801813" y="3532188"/>
          <p14:tracePt t="2015" x="1809750" y="3532188"/>
          <p14:tracePt t="2024" x="1817688" y="3532188"/>
          <p14:tracePt t="2033" x="1825625" y="3532188"/>
          <p14:tracePt t="2158" x="1825625" y="3516313"/>
          <p14:tracePt t="2166" x="1825625" y="3508375"/>
          <p14:tracePt t="2175" x="1825625" y="3500438"/>
          <p14:tracePt t="2239" x="1809750" y="3484563"/>
          <p14:tracePt t="2247" x="1809750" y="3460750"/>
          <p14:tracePt t="2271" x="1785938" y="3444875"/>
          <p14:tracePt t="2273" x="1770063" y="3413125"/>
          <p14:tracePt t="2304" x="1762125" y="3397250"/>
          <p14:tracePt t="2307" x="1754188" y="3397250"/>
          <p14:tracePt t="2662" x="1770063" y="3397250"/>
          <p14:tracePt t="2670" x="1778000" y="3397250"/>
          <p14:tracePt t="2678" x="1785938" y="3397250"/>
          <p14:tracePt t="2705" x="1793875" y="3397250"/>
          <p14:tracePt t="2708" x="1801813" y="3397250"/>
          <p14:tracePt t="2798" x="1817688" y="3429000"/>
          <p14:tracePt t="2806" x="1841500" y="3468688"/>
          <p14:tracePt t="2838" x="1841500" y="3484563"/>
          <p14:tracePt t="2839" x="1857375" y="3500438"/>
          <p14:tracePt t="2871" x="1857375" y="3516313"/>
          <p14:tracePt t="2872" x="1865313" y="3540125"/>
          <p14:tracePt t="2878" x="1881188" y="3556000"/>
          <p14:tracePt t="2904" x="1889125" y="3571875"/>
          <p14:tracePt t="2909" x="1944688" y="3668713"/>
          <p14:tracePt t="2910" x="1944688" y="3724275"/>
          <p14:tracePt t="2938" x="1944688" y="3779838"/>
          <p14:tracePt t="2943" x="1936750" y="3948113"/>
          <p14:tracePt t="2971" x="1920875" y="3963988"/>
          <p14:tracePt t="2976" x="1897063" y="3979863"/>
          <p14:tracePt t="3005" x="1881188" y="3979863"/>
          <p14:tracePt t="3007" x="1865313" y="3987800"/>
          <p14:tracePt t="3008" x="1849438" y="3987800"/>
          <p14:tracePt t="3038" x="1833563" y="3987800"/>
          <p14:tracePt t="3043" x="1754188" y="3987800"/>
          <p14:tracePt t="3047" x="1730375" y="3987800"/>
          <p14:tracePt t="3072" x="1714500" y="3987800"/>
          <p14:tracePt t="3077" x="1698625" y="3987800"/>
          <p14:tracePt t="3078" x="1682750" y="3987800"/>
          <p14:tracePt t="3105" x="1658938" y="3987800"/>
          <p14:tracePt t="3110" x="1506538" y="3963988"/>
          <p14:tracePt t="3138" x="1339850" y="3963988"/>
          <p14:tracePt t="3143" x="1203325" y="3938588"/>
          <p14:tracePt t="3172" x="1195388" y="3938588"/>
          <p14:tracePt t="3177" x="1171575" y="3922713"/>
          <p14:tracePt t="3205" x="1147763" y="3922713"/>
          <p14:tracePt t="3210" x="1068388" y="3922713"/>
          <p14:tracePt t="3238" x="1012825" y="3922713"/>
          <p14:tracePt t="3243" x="925513" y="3922713"/>
          <p14:tracePt t="3272" x="908050" y="3922713"/>
          <p14:tracePt t="3276" x="892175" y="3922713"/>
          <p14:tracePt t="3305" x="884238" y="3922713"/>
          <p14:tracePt t="3310" x="852488" y="3922713"/>
          <p14:tracePt t="3338" x="844550" y="3922713"/>
          <p14:tracePt t="3343" x="836613" y="3930650"/>
          <p14:tracePt t="3372" x="828675" y="3930650"/>
          <p14:tracePt t="3377" x="820738" y="3930650"/>
          <p14:tracePt t="3694" x="820738" y="3938588"/>
          <p14:tracePt t="3702" x="820738" y="3948113"/>
          <p14:tracePt t="3711" x="820738" y="3963988"/>
          <p14:tracePt t="3739" x="820738" y="3971925"/>
          <p14:tracePt t="3743" x="844550" y="3995738"/>
          <p14:tracePt t="3772" x="852488" y="4003675"/>
          <p14:tracePt t="3774" x="868363" y="4011613"/>
          <p14:tracePt t="3777" x="868363" y="4019550"/>
          <p14:tracePt t="3838" x="876300" y="4027488"/>
          <p14:tracePt t="3854" x="884238" y="4035425"/>
          <p14:tracePt t="3918" x="892175" y="4035425"/>
          <p14:tracePt t="3935" x="900113" y="4035425"/>
          <p14:tracePt t="4374" x="917575" y="4035425"/>
          <p14:tracePt t="4390" x="933450" y="4035425"/>
          <p14:tracePt t="4405" x="949325" y="4035425"/>
          <p14:tracePt t="4408" x="965200" y="4043363"/>
          <p14:tracePt t="4439" x="981075" y="4051300"/>
          <p14:tracePt t="4472" x="989013" y="4051300"/>
          <p14:tracePt t="4478" x="1004888" y="4051300"/>
          <p14:tracePt t="4506" x="1012825" y="4051300"/>
          <p14:tracePt t="4510" x="1036638" y="4051300"/>
          <p14:tracePt t="4539" x="1044575" y="4051300"/>
          <p14:tracePt t="4544" x="1060450" y="4051300"/>
          <p14:tracePt t="4574" x="1068388" y="4043363"/>
          <p14:tracePt t="4579" x="1108075" y="4019550"/>
          <p14:tracePt t="4606" x="1116013" y="4011613"/>
          <p14:tracePt t="4612" x="1155700" y="4003675"/>
          <p14:tracePt t="4614" x="1163638" y="4003675"/>
          <p14:tracePt t="4640" x="1179513" y="3987800"/>
          <p14:tracePt t="4644" x="1187450" y="3987800"/>
          <p14:tracePt t="4646" x="1219200" y="3987800"/>
          <p14:tracePt t="4673" x="1243013" y="3987800"/>
          <p14:tracePt t="4678" x="1387475" y="3987800"/>
          <p14:tracePt t="4706" x="1435100" y="3987800"/>
          <p14:tracePt t="4711" x="1562100" y="3987800"/>
          <p14:tracePt t="4739" x="1609725" y="3987800"/>
          <p14:tracePt t="4744" x="1730375" y="3987800"/>
          <p14:tracePt t="4773" x="1754188" y="3987800"/>
          <p14:tracePt t="4778" x="1833563" y="3987800"/>
          <p14:tracePt t="4806" x="1849438" y="3987800"/>
          <p14:tracePt t="4811" x="1905000" y="3987800"/>
          <p14:tracePt t="4839" x="1936750" y="3987800"/>
          <p14:tracePt t="4844" x="2041525" y="3987800"/>
          <p14:tracePt t="4846" x="2081213" y="3987800"/>
          <p14:tracePt t="4873" x="2120900" y="3987800"/>
          <p14:tracePt t="4878" x="2176463" y="3987800"/>
          <p14:tracePt t="4906" x="2192338" y="3987800"/>
          <p14:tracePt t="4911" x="2216150" y="3987800"/>
          <p14:tracePt t="4940" x="2224088" y="3987800"/>
          <p14:tracePt t="4945" x="2287588" y="3987800"/>
          <p14:tracePt t="4973" x="2303463" y="3987800"/>
          <p14:tracePt t="4978" x="2343150" y="3987800"/>
          <p14:tracePt t="5006" x="2359025" y="3987800"/>
          <p14:tracePt t="5011" x="2400300" y="3987800"/>
          <p14:tracePt t="5040" x="2408238" y="3987800"/>
          <p14:tracePt t="5044" x="2439988" y="3987800"/>
          <p14:tracePt t="5046" x="2455863" y="3987800"/>
          <p14:tracePt t="5073" x="2471738" y="3987800"/>
          <p14:tracePt t="5078" x="2519363" y="3987800"/>
          <p14:tracePt t="5106" x="2535238" y="3987800"/>
          <p14:tracePt t="5111" x="2574925" y="3987800"/>
          <p14:tracePt t="5140" x="2582863" y="3987800"/>
          <p14:tracePt t="5144" x="2630488" y="3971925"/>
          <p14:tracePt t="5173" x="2654300" y="3963988"/>
          <p14:tracePt t="5178" x="2709863" y="3963988"/>
          <p14:tracePt t="5206" x="2725738" y="3963988"/>
          <p14:tracePt t="5211" x="2767013" y="3963988"/>
          <p14:tracePt t="5240" x="2790825" y="3956050"/>
          <p14:tracePt t="5244" x="2838450" y="3956050"/>
          <p14:tracePt t="5246" x="2870200" y="3956050"/>
          <p14:tracePt t="5273" x="2894013" y="3956050"/>
          <p14:tracePt t="5278" x="2933700" y="3948113"/>
          <p14:tracePt t="5306" x="2941638" y="3948113"/>
          <p14:tracePt t="5311" x="2957513" y="3948113"/>
          <p14:tracePt t="5340" x="2973388" y="3948113"/>
          <p14:tracePt t="5345" x="3005138" y="3948113"/>
          <p14:tracePt t="5373" x="3013075" y="3948113"/>
          <p14:tracePt t="5758" x="3021013" y="3948113"/>
          <p14:tracePt t="6293" x="3021013" y="3963988"/>
          <p14:tracePt t="6302" x="3013075" y="3971925"/>
          <p14:tracePt t="6311" x="3005138" y="3979863"/>
          <p14:tracePt t="6341" x="3005138" y="3987800"/>
          <p14:tracePt t="6374" x="2997200" y="3995738"/>
          <p14:tracePt t="6407" x="2997200" y="4003675"/>
          <p14:tracePt t="6441" x="2997200" y="4011613"/>
          <p14:tracePt t="6443" x="2997200" y="4019550"/>
          <p14:tracePt t="6446" x="2997200" y="4035425"/>
          <p14:tracePt t="6474" x="2997200" y="4043363"/>
          <p14:tracePt t="6479" x="2981325" y="4059238"/>
          <p14:tracePt t="6507" x="2973388" y="4075113"/>
          <p14:tracePt t="6512" x="2854325" y="4114800"/>
          <p14:tracePt t="6541" x="2814638" y="4138613"/>
          <p14:tracePt t="6546" x="2662238" y="4170363"/>
          <p14:tracePt t="6574" x="2606675" y="4178300"/>
          <p14:tracePt t="6579" x="2392363" y="4178300"/>
          <p14:tracePt t="6608" x="2335213" y="4178300"/>
          <p14:tracePt t="6612" x="2168525" y="4162425"/>
          <p14:tracePt t="6641" x="2128838" y="4138613"/>
          <p14:tracePt t="6674" x="1992313" y="4083050"/>
          <p14:tracePt t="6676" x="1905000" y="4011613"/>
          <p14:tracePt t="6678" x="1889125" y="3987800"/>
          <p14:tracePt t="6707" x="1881188" y="3963988"/>
          <p14:tracePt t="6709" x="1849438" y="3930650"/>
          <p14:tracePt t="6711" x="1833563" y="3922713"/>
          <p14:tracePt t="6741" x="1817688" y="3906838"/>
          <p14:tracePt t="6744" x="1722438" y="3890963"/>
          <p14:tracePt t="6774" x="1674813" y="3859213"/>
          <p14:tracePt t="6777" x="1538288" y="3756025"/>
          <p14:tracePt t="6781" x="1498600" y="3716338"/>
          <p14:tracePt t="6808" x="1466850" y="3692525"/>
          <p14:tracePt t="6812" x="1419225" y="3629025"/>
          <p14:tracePt t="6813" x="1403350" y="3613150"/>
          <p14:tracePt t="6841" x="1395413" y="3587750"/>
          <p14:tracePt t="6845" x="1395413" y="3500438"/>
          <p14:tracePt t="6874" x="1395413" y="3492500"/>
          <p14:tracePt t="6879" x="1443038" y="3413125"/>
          <p14:tracePt t="6908" x="1458913" y="3397250"/>
          <p14:tracePt t="6912" x="1609725" y="3302000"/>
          <p14:tracePt t="6941" x="1666875" y="3278188"/>
          <p14:tracePt t="6946" x="1865313" y="3252788"/>
          <p14:tracePt t="6974" x="1889125" y="3252788"/>
          <p14:tracePt t="6979" x="2000250" y="3294063"/>
          <p14:tracePt t="7008" x="2033588" y="3309938"/>
          <p14:tracePt t="7013" x="2097088" y="3381375"/>
          <p14:tracePt t="7013" x="2112963" y="3405188"/>
          <p14:tracePt t="7047" x="2120900" y="3524250"/>
          <p14:tracePt t="7074" x="2120900" y="3556000"/>
          <p14:tracePt t="7079" x="2120900" y="3613150"/>
          <p14:tracePt t="7108" x="2120900" y="3621088"/>
          <p14:tracePt t="7112" x="2089150" y="3676650"/>
          <p14:tracePt t="7141" x="2073275" y="3684588"/>
          <p14:tracePt t="7146" x="2000250" y="3763963"/>
          <p14:tracePt t="7174" x="1976438" y="3787775"/>
          <p14:tracePt t="7179" x="1920875" y="3859213"/>
          <p14:tracePt t="7182" x="1905000" y="3875088"/>
          <p14:tracePt t="7208" x="1897063" y="3883025"/>
          <p14:tracePt t="7212" x="1865313" y="3906838"/>
          <p14:tracePt t="7214" x="1849438" y="3922713"/>
          <p14:tracePt t="7241" x="1833563" y="3938588"/>
          <p14:tracePt t="7246" x="1770063" y="3971925"/>
          <p14:tracePt t="7275" x="1762125" y="3971925"/>
          <p14:tracePt t="7279" x="1746250" y="3979863"/>
          <p14:tracePt t="7308" x="1730375" y="3987800"/>
          <p14:tracePt t="7313" x="1698625" y="4027488"/>
          <p14:tracePt t="7341" x="1690688" y="4035425"/>
          <p14:tracePt t="7346" x="1674813" y="4067175"/>
          <p14:tracePt t="7375" x="1674813" y="4075113"/>
          <p14:tracePt t="7381" x="1674813" y="4090988"/>
          <p14:tracePt t="7408" x="1674813" y="4098925"/>
          <p14:tracePt t="7413" x="1674813" y="4106863"/>
          <p14:tracePt t="7413" x="1658938" y="4122738"/>
          <p14:tracePt t="7441" x="1658938" y="4138613"/>
          <p14:tracePt t="7446" x="1658938" y="4170363"/>
          <p14:tracePt t="7475" x="1658938" y="4186238"/>
          <p14:tracePt t="7480" x="1641475" y="4202113"/>
          <p14:tracePt t="7508" x="1641475" y="4210050"/>
          <p14:tracePt t="7513" x="1641475" y="4249738"/>
          <p14:tracePt t="7541" x="1625600" y="4257675"/>
          <p14:tracePt t="7546" x="1585913" y="4330700"/>
          <p14:tracePt t="7575" x="1570038" y="4362450"/>
          <p14:tracePt t="7579" x="1522413" y="4441825"/>
          <p14:tracePt t="7582" x="1498600" y="4473575"/>
          <p14:tracePt t="7608" x="1482725" y="4481513"/>
          <p14:tracePt t="7613" x="1466850" y="4513263"/>
          <p14:tracePt t="7641" x="1450975" y="4529138"/>
          <p14:tracePt t="7675" x="1443038" y="4529138"/>
          <p14:tracePt t="7680" x="1411288" y="4552950"/>
          <p14:tracePt t="7708" x="1395413" y="4552950"/>
          <p14:tracePt t="7713" x="1379538" y="4552950"/>
          <p14:tracePt t="7742" x="1371600" y="4552950"/>
          <p14:tracePt t="7746" x="1339850" y="4521200"/>
          <p14:tracePt t="7775" x="1339850" y="4513263"/>
          <p14:tracePt t="7808" x="1339850" y="4505325"/>
          <p14:tracePt t="7873" x="1339850" y="4497388"/>
          <p14:tracePt t="7901" x="1347788" y="4497388"/>
          <p14:tracePt t="7998" x="1355725" y="4497388"/>
          <p14:tracePt t="8015" x="1363663" y="4497388"/>
          <p14:tracePt t="8024" x="1379538" y="4497388"/>
          <p14:tracePt t="8031" x="1387475" y="4497388"/>
          <p14:tracePt t="8046" x="1403350" y="4497388"/>
          <p14:tracePt t="8056" x="1427163" y="4497388"/>
          <p14:tracePt t="8063" x="1450975" y="4497388"/>
          <p14:tracePt t="8075" x="1482725" y="4497388"/>
          <p14:tracePt t="8080" x="1506538" y="4481513"/>
          <p14:tracePt t="8092" x="1522413" y="4481513"/>
          <p14:tracePt t="8098" x="1546225" y="4481513"/>
          <p14:tracePt t="8103" x="1577975" y="4481513"/>
          <p14:tracePt t="8113" x="1593850" y="4481513"/>
          <p14:tracePt t="8125" x="1617663" y="4481513"/>
          <p14:tracePt t="8130" x="1633538" y="4481513"/>
          <p14:tracePt t="8136" x="1658938" y="4481513"/>
          <p14:tracePt t="8142" x="1682750" y="4481513"/>
          <p14:tracePt t="8158" x="1714500" y="4481513"/>
          <p14:tracePt t="8163" x="1738313" y="4481513"/>
          <p14:tracePt t="8168" x="1754188" y="4481513"/>
          <p14:tracePt t="8175" x="1778000" y="4481513"/>
          <p14:tracePt t="8184" x="1785938" y="4481513"/>
          <p14:tracePt t="8192" x="1801813" y="4497388"/>
          <p14:tracePt t="8198" x="1801813" y="4505325"/>
          <p14:tracePt t="8208" x="1801813" y="4513263"/>
          <p14:tracePt t="8225" x="1801813" y="4521200"/>
          <p14:tracePt t="8230" x="1801813" y="4529138"/>
          <p14:tracePt t="8241" x="1793875" y="4529138"/>
          <p14:tracePt t="8258" x="1785938" y="4537075"/>
          <p14:tracePt t="8263" x="1778000" y="4537075"/>
          <p14:tracePt t="8275" x="1754188" y="4552950"/>
          <p14:tracePt t="8279" x="1714500" y="4576763"/>
          <p14:tracePt t="8292" x="1674813" y="4600575"/>
          <p14:tracePt t="8296" x="1641475" y="4616450"/>
          <p14:tracePt t="8304" x="1625600" y="4624388"/>
          <p14:tracePt t="8313" x="1577975" y="4665663"/>
          <p14:tracePt t="8325" x="1554163" y="4681538"/>
          <p14:tracePt t="8328" x="1522413" y="4705350"/>
          <p14:tracePt t="8335" x="1498600" y="4729163"/>
          <p14:tracePt t="8341" x="1482725" y="4737100"/>
          <p14:tracePt t="8354" x="1450975" y="4745038"/>
          <p14:tracePt t="8360" x="1419225" y="4752975"/>
          <p14:tracePt t="8366" x="1379538" y="4768850"/>
          <p14:tracePt t="8378" x="1347788" y="4776788"/>
          <p14:tracePt t="8387" x="1308100" y="4792663"/>
          <p14:tracePt t="8408" x="1258888" y="4800600"/>
          <p14:tracePt t="8413" x="1227138" y="4808538"/>
          <p14:tracePt t="8413" x="1211263" y="4816475"/>
          <p14:tracePt t="8442" x="1195388" y="4816475"/>
          <p14:tracePt t="8455" x="1179513" y="4816475"/>
          <p14:tracePt t="8476" x="1163638" y="4816475"/>
          <p14:tracePt t="8479" x="1147763" y="4808538"/>
          <p14:tracePt t="8488" x="1131888" y="4808538"/>
          <p14:tracePt t="8496" x="1116013" y="4800600"/>
          <p14:tracePt t="8504" x="1108075" y="4792663"/>
          <p14:tracePt t="8513" x="1092200" y="4792663"/>
          <p14:tracePt t="8525" x="1084263" y="4784725"/>
          <p14:tracePt t="8536" x="1076325" y="4776788"/>
          <p14:tracePt t="8542" x="1060450" y="4776788"/>
          <p14:tracePt t="8552" x="1052513" y="4760913"/>
          <p14:tracePt t="8558" x="1044575" y="4760913"/>
          <p14:tracePt t="8568" x="1028700" y="4760913"/>
          <p14:tracePt t="8575" x="1028700" y="4752975"/>
          <p14:tracePt t="8583" x="1020763" y="4752975"/>
          <p14:tracePt t="8598" x="1004888" y="4752975"/>
          <p14:tracePt t="8645" x="989013" y="4752975"/>
          <p14:tracePt t="8662" x="981075" y="4752975"/>
          <p14:tracePt t="8675" x="973138" y="4768850"/>
          <p14:tracePt t="8680" x="973138" y="4776788"/>
          <p14:tracePt t="8687" x="973138" y="4784725"/>
          <p14:tracePt t="8696" x="973138" y="4800600"/>
          <p14:tracePt t="8709" x="973138" y="4808538"/>
          <p14:tracePt t="8713" x="973138" y="4816475"/>
          <p14:tracePt t="8725" x="973138" y="4840288"/>
          <p14:tracePt t="8737" x="973138" y="4864100"/>
          <p14:tracePt t="8742" x="981075" y="4872038"/>
          <p14:tracePt t="8752" x="996950" y="4879975"/>
          <p14:tracePt t="8759" x="1004888" y="4895850"/>
          <p14:tracePt t="8768" x="1028700" y="4895850"/>
          <p14:tracePt t="8775" x="1060450" y="4919663"/>
          <p14:tracePt t="8785" x="1084263" y="4919663"/>
          <p14:tracePt t="8792" x="1116013" y="4935538"/>
          <p14:tracePt t="8798" x="1163638" y="4935538"/>
          <p14:tracePt t="8809" x="1203325" y="4935538"/>
          <p14:tracePt t="8813" x="1258888" y="4935538"/>
          <p14:tracePt t="8825" x="1347788" y="4935538"/>
          <p14:tracePt t="8830" x="1395413" y="4935538"/>
          <p14:tracePt t="8842" x="1443038" y="4935538"/>
          <p14:tracePt t="8847" x="1482725" y="4919663"/>
          <p14:tracePt t="8859" x="1546225" y="4911725"/>
          <p14:tracePt t="8863" x="1585913" y="4911725"/>
          <p14:tracePt t="8872" x="1641475" y="4895850"/>
          <p14:tracePt t="8880" x="1714500" y="4887913"/>
          <p14:tracePt t="8890" x="1738313" y="4887913"/>
          <p14:tracePt t="8896" x="1770063" y="4872038"/>
          <p14:tracePt t="8909" x="1801813" y="4864100"/>
          <p14:tracePt t="8913" x="1841500" y="4848225"/>
          <p14:tracePt t="8921" x="1857375" y="4848225"/>
          <p14:tracePt t="8926" x="1881188" y="4840288"/>
          <p14:tracePt t="8936" x="1881188" y="4824413"/>
          <p14:tracePt t="8942" x="1889125" y="4816475"/>
          <p14:tracePt t="8952" x="1897063" y="4808538"/>
          <p14:tracePt t="8957" x="1897063" y="4784725"/>
          <p14:tracePt t="8968" x="1897063" y="4760913"/>
          <p14:tracePt t="8974" x="1897063" y="4745038"/>
          <p14:tracePt t="8984" x="1897063" y="4729163"/>
          <p14:tracePt t="8991" x="1897063" y="4713288"/>
          <p14:tracePt t="8999" x="1897063" y="4697413"/>
          <p14:tracePt t="9007" x="1897063" y="4649788"/>
          <p14:tracePt t="9014" x="1881188" y="4641850"/>
          <p14:tracePt t="9024" x="1857375" y="4608513"/>
          <p14:tracePt t="9040" x="1770063" y="4552950"/>
          <p14:tracePt t="9054" x="1706563" y="4529138"/>
          <p14:tracePt t="9057" x="1651000" y="4513263"/>
          <p14:tracePt t="9061" x="1609725" y="4505325"/>
          <p14:tracePt t="9079" x="1554163" y="4505325"/>
          <p14:tracePt t="9089" x="1435100" y="4505325"/>
          <p14:tracePt t="9109" x="1355725" y="4513263"/>
          <p14:tracePt t="9115" x="1171575" y="4568825"/>
          <p14:tracePt t="9121" x="1108075" y="4592638"/>
          <p14:tracePt t="9143" x="1052513" y="4608513"/>
          <p14:tracePt t="9151" x="941388" y="4665663"/>
          <p14:tracePt t="9176" x="917575" y="4681538"/>
          <p14:tracePt t="9184" x="860425" y="4760913"/>
          <p14:tracePt t="9189" x="844550" y="4816475"/>
          <p14:tracePt t="9198" x="844550" y="4872038"/>
          <p14:tracePt t="9209" x="836613" y="4919663"/>
          <p14:tracePt t="9215" x="836613" y="4967288"/>
          <p14:tracePt t="9223" x="836613" y="5024438"/>
          <p14:tracePt t="9230" x="844550" y="5056188"/>
          <p14:tracePt t="9243" x="860425" y="5072063"/>
          <p14:tracePt t="9248" x="884238" y="5103813"/>
          <p14:tracePt t="9256" x="900113" y="5143500"/>
          <p14:tracePt t="9264" x="917575" y="5167313"/>
          <p14:tracePt t="9272" x="941388" y="5191125"/>
          <p14:tracePt t="9281" x="965200" y="5214938"/>
          <p14:tracePt t="9288" x="981075" y="5230813"/>
          <p14:tracePt t="9297" x="989013" y="5238750"/>
          <p14:tracePt t="9304" x="996950" y="5246688"/>
          <p14:tracePt t="9309" x="1004888" y="5246688"/>
          <p14:tracePt t="9320" x="1020763" y="5246688"/>
          <p14:tracePt t="9326" x="1028700" y="5246688"/>
          <p14:tracePt t="9413" x="1012825" y="5230813"/>
          <p14:tracePt t="9421" x="1004888" y="5214938"/>
          <p14:tracePt t="9432" x="996950" y="5207000"/>
          <p14:tracePt t="9439" x="981075" y="5191125"/>
          <p14:tracePt t="9447" x="965200" y="5183188"/>
          <p14:tracePt t="9456" x="941388" y="5167313"/>
          <p14:tracePt t="9464" x="933450" y="5159375"/>
          <p14:tracePt t="9473" x="925513" y="5159375"/>
          <p14:tracePt t="9480" x="908050" y="5151438"/>
          <p14:tracePt t="9497" x="900113" y="5151438"/>
          <p14:tracePt t="9504" x="892175" y="5151438"/>
          <p14:tracePt t="9509" x="884238" y="5151438"/>
          <p14:tracePt t="9520" x="868363" y="5151438"/>
          <p14:tracePt t="9526" x="844550" y="5151438"/>
          <p14:tracePt t="9537" x="820738" y="5151438"/>
          <p14:tracePt t="9553" x="796925" y="5151438"/>
          <p14:tracePt t="9559" x="788988" y="5159375"/>
          <p14:tracePt t="9568" x="781050" y="5159375"/>
          <p14:tracePt t="9576" x="773113" y="5175250"/>
          <p14:tracePt t="9583" x="765175" y="5183188"/>
          <p14:tracePt t="9593" x="765175" y="5199063"/>
          <p14:tracePt t="9597" x="757238" y="5222875"/>
          <p14:tracePt t="9609" x="757238" y="5238750"/>
          <p14:tracePt t="9614" x="757238" y="5262563"/>
          <p14:tracePt t="9626" x="741363" y="5302250"/>
          <p14:tracePt t="9632" x="741363" y="5327650"/>
          <p14:tracePt t="9640" x="741363" y="5343525"/>
          <p14:tracePt t="9647" x="741363" y="5351463"/>
          <p14:tracePt t="9659" x="741363" y="5359400"/>
          <p14:tracePt t="9664" x="757238" y="5391150"/>
          <p14:tracePt t="9674" x="765175" y="5399088"/>
          <p14:tracePt t="9682" x="796925" y="5414963"/>
          <p14:tracePt t="9688" x="820738" y="5438775"/>
          <p14:tracePt t="9697" x="852488" y="5454650"/>
          <p14:tracePt t="9703" x="876300" y="5478463"/>
          <p14:tracePt t="9709" x="900113" y="5494338"/>
          <p14:tracePt t="9720" x="933450" y="5510213"/>
          <p14:tracePt t="9726" x="973138" y="5534025"/>
          <p14:tracePt t="9735" x="996950" y="5541963"/>
          <p14:tracePt t="9743" x="1028700" y="5541963"/>
          <p14:tracePt t="9751" x="1076325" y="5549900"/>
          <p14:tracePt t="9759" x="1108075" y="5557838"/>
          <p14:tracePt t="9767" x="1155700" y="5557838"/>
          <p14:tracePt t="9776" x="1195388" y="5573713"/>
          <p14:tracePt t="9783" x="1235075" y="5581650"/>
          <p14:tracePt t="9790" x="1258888" y="5581650"/>
          <p14:tracePt t="9797" x="1300163" y="5581650"/>
          <p14:tracePt t="9806" x="1323975" y="5581650"/>
          <p14:tracePt t="9814" x="1363663" y="5589588"/>
          <p14:tracePt t="9826" x="1395413" y="5597525"/>
          <p14:tracePt t="9832" x="1427163" y="5597525"/>
          <p14:tracePt t="9839" x="1443038" y="5597525"/>
          <p14:tracePt t="9847" x="1482725" y="5597525"/>
          <p14:tracePt t="9856" x="1522413" y="5597525"/>
          <p14:tracePt t="9864" x="1562100" y="5597525"/>
          <p14:tracePt t="9872" x="1609725" y="5581650"/>
          <p14:tracePt t="9881" x="1633538" y="5581650"/>
          <p14:tracePt t="9890" x="1682750" y="5565775"/>
          <p14:tracePt t="9897" x="1706563" y="5557838"/>
          <p14:tracePt t="9904" x="1746250" y="5541963"/>
          <p14:tracePt t="9910" x="1770063" y="5534025"/>
          <p14:tracePt t="9920" x="1809750" y="5510213"/>
          <p14:tracePt t="9925" x="1833563" y="5502275"/>
          <p14:tracePt t="9936" x="1857375" y="5494338"/>
          <p14:tracePt t="9943" x="1873250" y="5494338"/>
          <p14:tracePt t="9952" x="1905000" y="5478463"/>
          <p14:tracePt t="9957" x="1920875" y="5470525"/>
          <p14:tracePt t="9967" x="1936750" y="5462588"/>
          <p14:tracePt t="9976" x="1968500" y="5438775"/>
          <p14:tracePt t="9982" x="1976438" y="5438775"/>
          <p14:tracePt t="9990" x="1984375" y="5430838"/>
          <p14:tracePt t="9997" x="1992313" y="5422900"/>
          <p14:tracePt t="10010" x="2000250" y="5407025"/>
          <p14:tracePt t="10014" x="2000250" y="5399088"/>
          <p14:tracePt t="10027" x="2008188" y="5383213"/>
          <p14:tracePt t="10033" x="2008188" y="5375275"/>
          <p14:tracePt t="10040" x="2008188" y="5367338"/>
          <p14:tracePt t="10050" x="2008188" y="5359400"/>
          <p14:tracePt t="10056" x="2008188" y="5343525"/>
          <p14:tracePt t="10066" x="2008188" y="5335588"/>
          <p14:tracePt t="10071" x="2008188" y="5327650"/>
          <p14:tracePt t="10080" x="2008188" y="5302250"/>
          <p14:tracePt t="10093" x="2000250" y="5278438"/>
          <p14:tracePt t="10098" x="1992313" y="5254625"/>
          <p14:tracePt t="10104" x="1976438" y="5222875"/>
          <p14:tracePt t="10110" x="1968500" y="5199063"/>
          <p14:tracePt t="10121" x="1960563" y="5175250"/>
          <p14:tracePt t="10126" x="1936750" y="5167313"/>
          <p14:tracePt t="10137" x="1928813" y="5151438"/>
          <p14:tracePt t="10144" x="1920875" y="5143500"/>
          <p14:tracePt t="10152" x="1889125" y="5135563"/>
          <p14:tracePt t="10158" x="1873250" y="5119688"/>
          <p14:tracePt t="10168" x="1865313" y="5119688"/>
          <p14:tracePt t="10174" x="1849438" y="5119688"/>
          <p14:tracePt t="10183" x="1833563" y="5103813"/>
          <p14:tracePt t="10191" x="1809750" y="5095875"/>
          <p14:tracePt t="10203" x="1785938" y="5095875"/>
          <p14:tracePt t="10207" x="1754188" y="5095875"/>
          <p14:tracePt t="10219" x="1706563" y="5095875"/>
          <p14:tracePt t="10223" x="1641475" y="5095875"/>
          <p14:tracePt t="10235" x="1585913" y="5095875"/>
          <p14:tracePt t="10240" x="1490663" y="5095875"/>
          <p14:tracePt t="10254" x="1411288" y="5095875"/>
          <p14:tracePt t="10257" x="1339850" y="5095875"/>
          <p14:tracePt t="10268" x="1292225" y="5095875"/>
          <p14:tracePt t="10271" x="1250950" y="5095875"/>
          <p14:tracePt t="10285" x="1227138" y="5095875"/>
          <p14:tracePt t="10288" x="1195388" y="5095875"/>
          <p14:tracePt t="10293" x="1171575" y="5095875"/>
          <p14:tracePt t="10304" x="1155700" y="5095875"/>
          <p14:tracePt t="10310" x="1131888" y="5095875"/>
          <p14:tracePt t="10320" x="1108075" y="5095875"/>
          <p14:tracePt t="10325" x="1084263" y="5095875"/>
          <p14:tracePt t="10336" x="1052513" y="5095875"/>
          <p14:tracePt t="10342" x="1012825" y="5111750"/>
          <p14:tracePt t="10353" x="957263" y="5143500"/>
          <p14:tracePt t="10358" x="933450" y="5151438"/>
          <p14:tracePt t="10368" x="900113" y="5167313"/>
          <p14:tracePt t="10374" x="884238" y="5167313"/>
          <p14:tracePt t="10387" x="852488" y="5183188"/>
          <p14:tracePt t="10391" x="828675" y="5183188"/>
          <p14:tracePt t="10404" x="796925" y="5191125"/>
          <p14:tracePt t="10407" x="749300" y="5207000"/>
          <p14:tracePt t="10423" x="685800" y="5238750"/>
          <p14:tracePt t="10437" x="661988" y="5246688"/>
          <p14:tracePt t="10441" x="638175" y="5254625"/>
          <p14:tracePt t="10455" x="606425" y="5254625"/>
          <p14:tracePt t="10465" x="598488" y="5262563"/>
          <p14:tracePt t="10471" x="590550" y="5262563"/>
          <p14:tracePt t="10483" x="582613" y="5262563"/>
          <p14:tracePt t="10487" x="574675" y="5262563"/>
          <p14:tracePt t="10493" x="558800" y="5262563"/>
          <p14:tracePt t="10504" x="541338" y="5262563"/>
          <p14:tracePt t="10510" x="533400" y="5262563"/>
          <p14:tracePt t="10957" x="541338" y="5262563"/>
          <p14:tracePt t="10968" x="566738" y="5262563"/>
          <p14:tracePt t="10989" x="574675" y="5262563"/>
          <p14:tracePt t="10998" x="582613" y="5262563"/>
          <p14:tracePt t="11110" x="590550" y="5262563"/>
          <p14:tracePt t="11125" x="606425" y="5254625"/>
          <p14:tracePt t="12381" x="598488" y="5262563"/>
          <p14:tracePt t="12390" x="590550" y="5270500"/>
          <p14:tracePt t="12400" x="574675" y="5286375"/>
          <p14:tracePt t="12406" x="550863" y="5310188"/>
          <p14:tracePt t="12419" x="541338" y="5319713"/>
          <p14:tracePt t="12425" x="525463" y="5335588"/>
          <p14:tracePt t="12435" x="517525" y="5343525"/>
          <p14:tracePt t="12517" x="509588" y="5351463"/>
          <p14:tracePt t="12535" x="493713" y="5351463"/>
          <p14:tracePt t="12543" x="438150" y="5367338"/>
          <p14:tracePt t="12550" x="358775" y="5399088"/>
          <p14:tracePt t="12559" x="223838" y="5462588"/>
          <p14:tracePt t="12566" x="63500" y="5518150"/>
          <p14:tracePt t="14806" x="630238" y="5557838"/>
          <p14:tracePt t="14813" x="917575" y="5557838"/>
          <p14:tracePt t="14822" x="1076325" y="5557838"/>
          <p14:tracePt t="14830" x="1116013" y="5557838"/>
          <p14:tracePt t="14839" x="1131888" y="5557838"/>
          <p14:tracePt t="14845" x="1139825" y="5557838"/>
          <p14:tracePt t="14856" x="1123950" y="5526088"/>
          <p14:tracePt t="14863" x="1028700" y="5462588"/>
          <p14:tracePt t="14871" x="868363" y="5335588"/>
          <p14:tracePt t="14877" x="622300" y="5111750"/>
          <p14:tracePt t="14889" x="279400" y="4840288"/>
          <p14:tracePt t="14894" x="55563" y="465772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/>
              <a:t>유저 인터페이스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C4598F-1BC3-4B46-8751-F1513AF23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30F1C6-58FD-4604-8A2F-A75AE19F0E3D}"/>
              </a:ext>
            </a:extLst>
          </p:cNvPr>
          <p:cNvSpPr txBox="1"/>
          <p:nvPr/>
        </p:nvSpPr>
        <p:spPr>
          <a:xfrm>
            <a:off x="4808477" y="1348986"/>
            <a:ext cx="327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개인정보 변경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234552-16E0-4218-A030-189936607CDC}"/>
              </a:ext>
            </a:extLst>
          </p:cNvPr>
          <p:cNvSpPr/>
          <p:nvPr/>
        </p:nvSpPr>
        <p:spPr>
          <a:xfrm>
            <a:off x="4896288" y="1655686"/>
            <a:ext cx="2737553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사용자는 계정의 정보를 수정 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1A6737-D09C-4E93-A8D2-587EE3DE748F}"/>
              </a:ext>
            </a:extLst>
          </p:cNvPr>
          <p:cNvGrpSpPr/>
          <p:nvPr/>
        </p:nvGrpSpPr>
        <p:grpSpPr>
          <a:xfrm>
            <a:off x="430915" y="1348987"/>
            <a:ext cx="4377562" cy="4751852"/>
            <a:chOff x="430915" y="1348987"/>
            <a:chExt cx="4377562" cy="4751852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5176E24-5D5C-4C8E-8DAF-788128A01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915" y="1348987"/>
              <a:ext cx="4377562" cy="475185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0A24899-7C6A-4118-BEE1-A09FBBE80332}"/>
                </a:ext>
              </a:extLst>
            </p:cNvPr>
            <p:cNvSpPr/>
            <p:nvPr/>
          </p:nvSpPr>
          <p:spPr>
            <a:xfrm>
              <a:off x="754440" y="4725144"/>
              <a:ext cx="2953464" cy="864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91BA7C1-73B1-4919-B4EE-1E69795D5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77601"/>
      </p:ext>
    </p:extLst>
  </p:cSld>
  <p:clrMapOvr>
    <a:masterClrMapping/>
  </p:clrMapOvr>
  <p:transition advTm="64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8" x="1498600" y="2951163"/>
          <p14:tracePt t="566" x="1490663" y="2951163"/>
          <p14:tracePt t="577" x="1482725" y="2959100"/>
          <p14:tracePt t="593" x="1474788" y="2967038"/>
          <p14:tracePt t="665" x="1458913" y="2967038"/>
          <p14:tracePt t="672" x="1443038" y="2974975"/>
          <p14:tracePt t="689" x="1411288" y="2974975"/>
          <p14:tracePt t="694" x="1387475" y="2974975"/>
          <p14:tracePt t="702" x="1363663" y="2974975"/>
          <p14:tracePt t="737" x="1300163" y="2974975"/>
          <p14:tracePt t="743" x="1274763" y="2974975"/>
          <p14:tracePt t="776" x="1250950" y="2974975"/>
          <p14:tracePt t="778" x="1171575" y="2974975"/>
          <p14:tracePt t="789" x="1155700" y="2974975"/>
          <p14:tracePt t="793" x="1139825" y="2974975"/>
          <p14:tracePt t="803" x="1123950" y="2974975"/>
          <p14:tracePt t="813" x="1100138" y="2974975"/>
          <p14:tracePt t="817" x="1076325" y="2974975"/>
          <p14:tracePt t="826" x="1052513" y="2974975"/>
          <p14:tracePt t="832" x="1020763" y="2974975"/>
          <p14:tracePt t="843" x="996950" y="2974975"/>
          <p14:tracePt t="851" x="973138" y="2974975"/>
          <p14:tracePt t="856" x="949325" y="2974975"/>
          <p14:tracePt t="866" x="933450" y="2974975"/>
          <p14:tracePt t="877" x="925513" y="2974975"/>
          <p14:tracePt t="879" x="917575" y="2974975"/>
          <p14:tracePt t="887" x="908050" y="2974975"/>
          <p14:tracePt t="929" x="900113" y="2974975"/>
          <p14:tracePt t="944" x="884238" y="2974975"/>
          <p14:tracePt t="951" x="876300" y="2974975"/>
          <p14:tracePt t="1246" x="868363" y="2974975"/>
          <p14:tracePt t="1278" x="860425" y="2974975"/>
          <p14:tracePt t="1318" x="844550" y="2974975"/>
          <p14:tracePt t="1350" x="828675" y="2974975"/>
          <p14:tracePt t="1430" x="820738" y="2974975"/>
          <p14:tracePt t="1494" x="812800" y="2974975"/>
          <p14:tracePt t="1502" x="804863" y="2982913"/>
          <p14:tracePt t="1519" x="804863" y="2998788"/>
          <p14:tracePt t="1519" x="796925" y="3022600"/>
          <p14:tracePt t="1531" x="796925" y="3038475"/>
          <p14:tracePt t="1535" x="796925" y="3062288"/>
          <p14:tracePt t="1549" x="796925" y="3101975"/>
          <p14:tracePt t="1549" x="796925" y="3149600"/>
          <p14:tracePt t="1559" x="796925" y="3197225"/>
          <p14:tracePt t="1569" x="796925" y="3228975"/>
          <p14:tracePt t="1575" x="796925" y="3262313"/>
          <p14:tracePt t="1582" x="796925" y="3294063"/>
          <p14:tracePt t="1591" x="796925" y="3325813"/>
          <p14:tracePt t="1598" x="796925" y="3349625"/>
          <p14:tracePt t="1609" x="796925" y="3365500"/>
          <p14:tracePt t="1615" x="804863" y="3381375"/>
          <p14:tracePt t="1623" x="812800" y="3397250"/>
          <p14:tracePt t="1640" x="812800" y="3413125"/>
          <p14:tracePt t="1649" x="820738" y="3429000"/>
          <p14:tracePt t="1671" x="820738" y="3436938"/>
          <p14:tracePt t="1686" x="828675" y="3444875"/>
          <p14:tracePt t="1718" x="828675" y="3452813"/>
          <p14:tracePt t="1734" x="828675" y="3460750"/>
          <p14:tracePt t="1744" x="828675" y="3468688"/>
          <p14:tracePt t="1750" x="828675" y="3476625"/>
          <p14:tracePt t="1762" x="836613" y="3492500"/>
          <p14:tracePt t="1778" x="836613" y="3500438"/>
          <p14:tracePt t="1783" x="844550" y="3500438"/>
          <p14:tracePt t="1792" x="844550" y="3516313"/>
          <p14:tracePt t="1934" x="852488" y="3516313"/>
          <p14:tracePt t="1945" x="860425" y="3516313"/>
          <p14:tracePt t="1952" x="876300" y="3516313"/>
          <p14:tracePt t="1962" x="892175" y="3516313"/>
          <p14:tracePt t="1966" x="925513" y="3516313"/>
          <p14:tracePt t="1976" x="941388" y="3516313"/>
          <p14:tracePt t="1986" x="949325" y="3516313"/>
          <p14:tracePt t="1992" x="989013" y="3516313"/>
          <p14:tracePt t="1999" x="1028700" y="3516313"/>
          <p14:tracePt t="2008" x="1068388" y="3516313"/>
          <p14:tracePt t="2016" x="1123950" y="3516313"/>
          <p14:tracePt t="2025" x="1155700" y="3516313"/>
          <p14:tracePt t="2033" x="1211263" y="3516313"/>
          <p14:tracePt t="2042" x="1235075" y="3516313"/>
          <p14:tracePt t="2048" x="1274763" y="3516313"/>
          <p14:tracePt t="2057" x="1300163" y="3516313"/>
          <p14:tracePt t="2063" x="1363663" y="3516313"/>
          <p14:tracePt t="2075" x="1395413" y="3516313"/>
          <p14:tracePt t="2079" x="1450975" y="3516313"/>
          <p14:tracePt t="2086" x="1490663" y="3516313"/>
          <p14:tracePt t="2095" x="1546225" y="3516313"/>
          <p14:tracePt t="2102" x="1601788" y="3516313"/>
          <p14:tracePt t="2112" x="1690688" y="3516313"/>
          <p14:tracePt t="2119" x="1738313" y="3516313"/>
          <p14:tracePt t="2129" x="1793875" y="3516313"/>
          <p14:tracePt t="2135" x="1825625" y="3516313"/>
          <p14:tracePt t="2144" x="1833563" y="3516313"/>
          <p14:tracePt t="2152" x="1849438" y="3508375"/>
          <p14:tracePt t="2162" x="1873250" y="3508375"/>
          <p14:tracePt t="2167" x="1889125" y="3508375"/>
          <p14:tracePt t="2176" x="1905000" y="3500438"/>
          <p14:tracePt t="2183" x="1912938" y="3500438"/>
          <p14:tracePt t="2192" x="1944688" y="3500438"/>
          <p14:tracePt t="2200" x="1968500" y="3500438"/>
          <p14:tracePt t="2208" x="2008188" y="3484563"/>
          <p14:tracePt t="2216" x="2041525" y="3484563"/>
          <p14:tracePt t="2226" x="2073275" y="3484563"/>
          <p14:tracePt t="2232" x="2128838" y="3484563"/>
          <p14:tracePt t="2246" x="2160588" y="3468688"/>
          <p14:tracePt t="2249" x="2200275" y="3468688"/>
          <p14:tracePt t="2263" x="2247900" y="3460750"/>
          <p14:tracePt t="2266" x="2295525" y="3460750"/>
          <p14:tracePt t="2271" x="2319338" y="3460750"/>
          <p14:tracePt t="2281" x="2343150" y="3460750"/>
          <p14:tracePt t="2286" x="2366963" y="3460750"/>
          <p14:tracePt t="2296" x="2384425" y="3460750"/>
          <p14:tracePt t="2302" x="2400300" y="3460750"/>
          <p14:tracePt t="2312" x="2408238" y="3460750"/>
          <p14:tracePt t="2318" x="2424113" y="3460750"/>
          <p14:tracePt t="2328" x="2447925" y="3460750"/>
          <p14:tracePt t="2345" x="2455863" y="3452813"/>
          <p14:tracePt t="2350" x="2463800" y="3452813"/>
          <p14:tracePt t="2445" x="2463800" y="3444875"/>
          <p14:tracePt t="2462" x="2463800" y="3436938"/>
          <p14:tracePt t="2471" x="2463800" y="3421063"/>
          <p14:tracePt t="2481" x="2463800" y="3397250"/>
          <p14:tracePt t="2495" x="2455863" y="3381375"/>
          <p14:tracePt t="2502" x="2455863" y="3349625"/>
          <p14:tracePt t="2512" x="2455863" y="3325813"/>
          <p14:tracePt t="2519" x="2455863" y="3294063"/>
          <p14:tracePt t="2528" x="2455863" y="3262313"/>
          <p14:tracePt t="2536" x="2455863" y="3205163"/>
          <p14:tracePt t="2543" x="2455863" y="3173413"/>
          <p14:tracePt t="2550" x="2455863" y="3133725"/>
          <p14:tracePt t="2560" x="2455863" y="3101975"/>
          <p14:tracePt t="2569" x="2455863" y="3078163"/>
          <p14:tracePt t="2576" x="2455863" y="3062288"/>
          <p14:tracePt t="2583" x="2455863" y="3054350"/>
          <p14:tracePt t="2594" x="2455863" y="3046413"/>
          <p14:tracePt t="2600" x="2455863" y="3038475"/>
          <p14:tracePt t="2608" x="2455863" y="3030538"/>
          <p14:tracePt t="2625" x="2455863" y="3022600"/>
          <p14:tracePt t="2641" x="2455863" y="3014663"/>
          <p14:tracePt t="2649" x="2455863" y="3006725"/>
          <p14:tracePt t="2664" x="2455863" y="2990850"/>
          <p14:tracePt t="2686" x="2455863" y="2974975"/>
          <p14:tracePt t="2806" x="2447925" y="2967038"/>
          <p14:tracePt t="2823" x="2432050" y="2967038"/>
          <p14:tracePt t="2830" x="2400300" y="2959100"/>
          <p14:tracePt t="2841" x="2351088" y="2959100"/>
          <p14:tracePt t="2850" x="2311400" y="2959100"/>
          <p14:tracePt t="2860" x="2255838" y="2951163"/>
          <p14:tracePt t="2862" x="2184400" y="2935288"/>
          <p14:tracePt t="2870" x="1984375" y="2894013"/>
          <p14:tracePt t="2880" x="1889125" y="2870200"/>
          <p14:tracePt t="2886" x="1793875" y="2862263"/>
          <p14:tracePt t="2895" x="1674813" y="2838450"/>
          <p14:tracePt t="2903" x="1570038" y="2830513"/>
          <p14:tracePt t="2912" x="1482725" y="2814638"/>
          <p14:tracePt t="2920" x="1387475" y="2806700"/>
          <p14:tracePt t="2929" x="1274763" y="2806700"/>
          <p14:tracePt t="2934" x="1203325" y="2806700"/>
          <p14:tracePt t="2944" x="1123950" y="2806700"/>
          <p14:tracePt t="2953" x="1044575" y="2806700"/>
          <p14:tracePt t="2962" x="933450" y="2806700"/>
          <p14:tracePt t="2967" x="836613" y="2806700"/>
          <p14:tracePt t="2977" x="757238" y="2806700"/>
          <p14:tracePt t="2983" x="701675" y="2790825"/>
          <p14:tracePt t="2994" x="622300" y="2790825"/>
          <p14:tracePt t="2999" x="582613" y="2782888"/>
          <p14:tracePt t="3009" x="533400" y="2767013"/>
          <p14:tracePt t="3016" x="501650" y="2767013"/>
          <p14:tracePt t="3026" x="469900" y="2759075"/>
          <p14:tracePt t="3033" x="446088" y="2759075"/>
          <p14:tracePt t="3045" x="422275" y="2759075"/>
          <p14:tracePt t="3047" x="398463" y="2759075"/>
          <p14:tracePt t="3060" x="374650" y="2759075"/>
          <p14:tracePt t="3063" x="358775" y="2759075"/>
          <p14:tracePt t="3070" x="350838" y="2759075"/>
          <p14:tracePt t="3174" x="366713" y="2790825"/>
          <p14:tracePt t="3183" x="398463" y="2846388"/>
          <p14:tracePt t="3191" x="430213" y="2909888"/>
          <p14:tracePt t="3200" x="469900" y="2967038"/>
          <p14:tracePt t="3210" x="493713" y="3046413"/>
          <p14:tracePt t="3217" x="533400" y="3133725"/>
          <p14:tracePt t="3227" x="574675" y="3236913"/>
          <p14:tracePt t="3233" x="638175" y="3389313"/>
          <p14:tracePt t="3244" x="709613" y="3532188"/>
          <p14:tracePt t="3247" x="741363" y="3621088"/>
          <p14:tracePt t="3261" x="788988" y="3724275"/>
          <p14:tracePt t="3262" x="820738" y="3811588"/>
          <p14:tracePt t="3271" x="868363" y="3883025"/>
          <p14:tracePt t="3279" x="892175" y="3948113"/>
          <p14:tracePt t="3287" x="900113" y="3987800"/>
          <p14:tracePt t="3295" x="925513" y="4027488"/>
          <p14:tracePt t="3312" x="933450" y="4043363"/>
          <p14:tracePt t="3321" x="933450" y="4051300"/>
          <p14:tracePt t="3327" x="941388" y="4059238"/>
          <p14:tracePt t="3334" x="941388" y="4067175"/>
          <p14:tracePt t="3344" x="957263" y="4090988"/>
          <p14:tracePt t="3350" x="965200" y="4098925"/>
          <p14:tracePt t="3362" x="981075" y="4114800"/>
          <p14:tracePt t="3366" x="989013" y="4130675"/>
          <p14:tracePt t="3376" x="1012825" y="4146550"/>
          <p14:tracePt t="3383" x="1012825" y="4154488"/>
          <p14:tracePt t="3395" x="1028700" y="4162425"/>
          <p14:tracePt t="3400" x="1036638" y="4162425"/>
          <p14:tracePt t="3412" x="1044575" y="4162425"/>
          <p14:tracePt t="3417" x="1052513" y="4170363"/>
          <p14:tracePt t="3434" x="1052513" y="4178300"/>
          <p14:tracePt t="3452" x="1092200" y="4241800"/>
          <p14:tracePt t="3460" x="1108075" y="4291013"/>
          <p14:tracePt t="3476" x="1123950" y="4330700"/>
          <p14:tracePt t="3483" x="1139825" y="4402138"/>
          <p14:tracePt t="3486" x="1139825" y="4410075"/>
          <p14:tracePt t="3565" x="1139825" y="4418013"/>
          <p14:tracePt t="3581" x="1131888" y="4418013"/>
          <p14:tracePt t="3600" x="1123950" y="4418013"/>
          <p14:tracePt t="3610" x="1116013" y="4418013"/>
          <p14:tracePt t="3619" x="1100138" y="4410075"/>
          <p14:tracePt t="3625" x="1084263" y="4402138"/>
          <p14:tracePt t="3631" x="1068388" y="4402138"/>
          <p14:tracePt t="3640" x="1044575" y="4386263"/>
          <p14:tracePt t="3647" x="1028700" y="4378325"/>
          <p14:tracePt t="3659" x="1004888" y="4370388"/>
          <p14:tracePt t="3662" x="989013" y="4370388"/>
          <p14:tracePt t="3671" x="973138" y="4370388"/>
          <p14:tracePt t="3680" x="965200" y="4370388"/>
          <p14:tracePt t="3688" x="957263" y="4370388"/>
          <p14:tracePt t="3697" x="941388" y="4370388"/>
          <p14:tracePt t="3701" x="933450" y="4370388"/>
          <p14:tracePt t="3715" x="917575" y="4386263"/>
          <p14:tracePt t="3718" x="908050" y="4386263"/>
          <p14:tracePt t="3730" x="892175" y="4402138"/>
          <p14:tracePt t="3747" x="876300" y="4418013"/>
          <p14:tracePt t="3751" x="852488" y="4433888"/>
          <p14:tracePt t="3766" x="852488" y="4449763"/>
          <p14:tracePt t="3767" x="836613" y="4465638"/>
          <p14:tracePt t="3782" x="820738" y="4513263"/>
          <p14:tracePt t="3784" x="812800" y="4537075"/>
          <p14:tracePt t="3801" x="796925" y="4576763"/>
          <p14:tracePt t="3815" x="781050" y="4616450"/>
          <p14:tracePt t="3825" x="781050" y="4633913"/>
          <p14:tracePt t="3831" x="773113" y="4641850"/>
          <p14:tracePt t="3847" x="773113" y="4657725"/>
          <p14:tracePt t="3858" x="773113" y="4665663"/>
          <p14:tracePt t="3863" x="773113" y="4681538"/>
          <p14:tracePt t="3871" x="773113" y="4689475"/>
          <p14:tracePt t="3880" x="773113" y="4705350"/>
          <p14:tracePt t="3886" x="773113" y="4713288"/>
          <p14:tracePt t="3902" x="773113" y="4721225"/>
          <p14:tracePt t="4118" x="781050" y="4721225"/>
          <p14:tracePt t="4126" x="788988" y="4721225"/>
          <p14:tracePt t="4138" x="804863" y="4721225"/>
          <p14:tracePt t="4146" x="820738" y="4721225"/>
          <p14:tracePt t="4150" x="844550" y="4721225"/>
          <p14:tracePt t="4167" x="868363" y="4729163"/>
          <p14:tracePt t="4178" x="876300" y="4729163"/>
          <p14:tracePt t="4198" x="892175" y="4729163"/>
          <p14:tracePt t="4200" x="908050" y="4729163"/>
          <p14:tracePt t="4211" x="941388" y="4729163"/>
          <p14:tracePt t="4215" x="973138" y="4737100"/>
          <p14:tracePt t="4227" x="996950" y="4737100"/>
          <p14:tracePt t="4232" x="1028700" y="4737100"/>
          <p14:tracePt t="4239" x="1084263" y="4737100"/>
          <p14:tracePt t="4250" x="1116013" y="4737100"/>
          <p14:tracePt t="4255" x="1171575" y="4737100"/>
          <p14:tracePt t="4263" x="1227138" y="4737100"/>
          <p14:tracePt t="4271" x="1284288" y="4737100"/>
          <p14:tracePt t="4279" x="1323975" y="4737100"/>
          <p14:tracePt t="4288" x="1371600" y="4737100"/>
          <p14:tracePt t="4296" x="1403350" y="4737100"/>
          <p14:tracePt t="4305" x="1435100" y="4737100"/>
          <p14:tracePt t="4312" x="1458913" y="4737100"/>
          <p14:tracePt t="4317" x="1482725" y="4737100"/>
          <p14:tracePt t="4329" x="1514475" y="4737100"/>
          <p14:tracePt t="4334" x="1546225" y="4737100"/>
          <p14:tracePt t="4346" x="1577975" y="4737100"/>
          <p14:tracePt t="4351" x="1609725" y="4737100"/>
          <p14:tracePt t="4363" x="1633538" y="4737100"/>
          <p14:tracePt t="4367" x="1674813" y="4737100"/>
          <p14:tracePt t="4378" x="1698625" y="4737100"/>
          <p14:tracePt t="4383" x="1738313" y="4737100"/>
          <p14:tracePt t="4395" x="1785938" y="4737100"/>
          <p14:tracePt t="4400" x="1825625" y="4737100"/>
          <p14:tracePt t="4412" x="1857375" y="4737100"/>
          <p14:tracePt t="4416" x="1897063" y="4737100"/>
          <p14:tracePt t="4427" x="1928813" y="4737100"/>
          <p14:tracePt t="4431" x="1968500" y="4737100"/>
          <p14:tracePt t="4439" x="2017713" y="4737100"/>
          <p14:tracePt t="4449" x="2041525" y="4737100"/>
          <p14:tracePt t="4455" x="2073275" y="4737100"/>
          <p14:tracePt t="4463" x="2105025" y="4737100"/>
          <p14:tracePt t="4471" x="2144713" y="4737100"/>
          <p14:tracePt t="4479" x="2176463" y="4737100"/>
          <p14:tracePt t="4488" x="2208213" y="4737100"/>
          <p14:tracePt t="4495" x="2255838" y="4737100"/>
          <p14:tracePt t="4504" x="2303463" y="4752975"/>
          <p14:tracePt t="4513" x="2343150" y="4760913"/>
          <p14:tracePt t="4517" x="2374900" y="4760913"/>
          <p14:tracePt t="4528" x="2424113" y="4760913"/>
          <p14:tracePt t="4534" x="2463800" y="4776788"/>
          <p14:tracePt t="4545" x="2495550" y="4776788"/>
          <p14:tracePt t="4550" x="2511425" y="4776788"/>
          <p14:tracePt t="4561" x="2543175" y="4784725"/>
          <p14:tracePt t="4567" x="2582863" y="4792663"/>
          <p14:tracePt t="4579" x="2622550" y="4792663"/>
          <p14:tracePt t="4583" x="2662238" y="4792663"/>
          <p14:tracePt t="4594" x="2686050" y="4792663"/>
          <p14:tracePt t="4600" x="2725738" y="4792663"/>
          <p14:tracePt t="4612" x="2751138" y="4792663"/>
          <p14:tracePt t="4616" x="2782888" y="4792663"/>
          <p14:tracePt t="4628" x="2830513" y="4792663"/>
          <p14:tracePt t="4631" x="2870200" y="4792663"/>
          <p14:tracePt t="4638" x="2886075" y="4792663"/>
          <p14:tracePt t="4647" x="2917825" y="4792663"/>
          <p14:tracePt t="4655" x="2957513" y="4792663"/>
          <p14:tracePt t="4663" x="2989263" y="4792663"/>
          <p14:tracePt t="4672" x="3005138" y="4792663"/>
          <p14:tracePt t="4680" x="3028950" y="4792663"/>
          <p14:tracePt t="4686" x="3036888" y="4792663"/>
          <p14:tracePt t="4698" x="3060700" y="4792663"/>
          <p14:tracePt t="4702" x="3068638" y="4792663"/>
          <p14:tracePt t="4715" x="3076575" y="4792663"/>
          <p14:tracePt t="4718" x="3092450" y="4792663"/>
          <p14:tracePt t="4731" x="3100388" y="4792663"/>
          <p14:tracePt t="4734" x="3109913" y="4792663"/>
          <p14:tracePt t="4749" x="3117850" y="4792663"/>
          <p14:tracePt t="5078" x="3100388" y="4792663"/>
          <p14:tracePt t="5086" x="3092450" y="4792663"/>
          <p14:tracePt t="5157" x="3084513" y="4792663"/>
          <p14:tracePt t="5165" x="3068638" y="4792663"/>
          <p14:tracePt t="5175" x="3036888" y="4792663"/>
          <p14:tracePt t="5184" x="2989263" y="4792663"/>
          <p14:tracePt t="5198" x="2933700" y="4792663"/>
          <p14:tracePt t="5199" x="2878138" y="4792663"/>
          <p14:tracePt t="5212" x="2614613" y="4792663"/>
          <p14:tracePt t="5214" x="2495550" y="4792663"/>
          <p14:tracePt t="5223" x="2319338" y="4792663"/>
          <p14:tracePt t="5231" x="2049463" y="4792663"/>
          <p14:tracePt t="5239" x="1722438" y="4792663"/>
          <p14:tracePt t="5248" x="1435100" y="4792663"/>
          <p14:tracePt t="5256" x="1068388" y="4840288"/>
          <p14:tracePt t="5269" x="717550" y="4903788"/>
          <p14:tracePt t="5269" x="327025" y="4992688"/>
          <p14:tracePt t="5280" x="0" y="507206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4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취업 컨설팅 프로그램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추진 일정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46805BF-4743-47BE-BC85-0B965B60D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73918"/>
      </p:ext>
    </p:extLst>
  </p:cSld>
  <p:clrMapOvr>
    <a:masterClrMapping/>
  </p:clrMapOvr>
  <p:transition advTm="3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10" x="2184400" y="2416175"/>
          <p14:tracePt t="2618" x="2120900" y="2416175"/>
          <p14:tracePt t="2629" x="1881188" y="2392363"/>
          <p14:tracePt t="2637" x="1698625" y="2384425"/>
          <p14:tracePt t="2646" x="1530350" y="2352675"/>
          <p14:tracePt t="2657" x="1292225" y="2312988"/>
          <p14:tracePt t="2663" x="1076325" y="2273300"/>
          <p14:tracePt t="2677" x="852488" y="2192338"/>
          <p14:tracePt t="2686" x="422275" y="2065338"/>
          <p14:tracePt t="2706" x="255588" y="1978025"/>
          <p14:tracePt t="2711" x="31750" y="17780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일정</a:t>
            </a:r>
            <a:endParaRPr lang="en-US" altLang="ko-KR" sz="1200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10602" y="1196752"/>
            <a:ext cx="5588624" cy="284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데이터 처리 정확성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을 고려하며 다음과 같이 진행 예정</a:t>
            </a:r>
            <a:endParaRPr lang="ko-KR" altLang="en-US" sz="1000" spc="-30" dirty="0"/>
          </a:p>
        </p:txBody>
      </p:sp>
      <p:sp>
        <p:nvSpPr>
          <p:cNvPr id="27" name="직사각형 2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314003" y="918245"/>
            <a:ext cx="165395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추진 일정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61B0A76-10FE-4713-8332-56910FCF89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6993D9-08F9-4CE3-BB94-BCBF6367A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777575"/>
              </p:ext>
            </p:extLst>
          </p:nvPr>
        </p:nvGraphicFramePr>
        <p:xfrm>
          <a:off x="424356" y="1930784"/>
          <a:ext cx="8212927" cy="373046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90808">
                  <a:extLst>
                    <a:ext uri="{9D8B030D-6E8A-4147-A177-3AD203B41FA5}">
                      <a16:colId xmlns:a16="http://schemas.microsoft.com/office/drawing/2014/main" val="2968797724"/>
                    </a:ext>
                  </a:extLst>
                </a:gridCol>
                <a:gridCol w="1990808">
                  <a:extLst>
                    <a:ext uri="{9D8B030D-6E8A-4147-A177-3AD203B41FA5}">
                      <a16:colId xmlns:a16="http://schemas.microsoft.com/office/drawing/2014/main" val="2934104644"/>
                    </a:ext>
                  </a:extLst>
                </a:gridCol>
                <a:gridCol w="1410437">
                  <a:extLst>
                    <a:ext uri="{9D8B030D-6E8A-4147-A177-3AD203B41FA5}">
                      <a16:colId xmlns:a16="http://schemas.microsoft.com/office/drawing/2014/main" val="3849773101"/>
                    </a:ext>
                  </a:extLst>
                </a:gridCol>
                <a:gridCol w="1410437">
                  <a:extLst>
                    <a:ext uri="{9D8B030D-6E8A-4147-A177-3AD203B41FA5}">
                      <a16:colId xmlns:a16="http://schemas.microsoft.com/office/drawing/2014/main" val="793887356"/>
                    </a:ext>
                  </a:extLst>
                </a:gridCol>
                <a:gridCol w="1410437">
                  <a:extLst>
                    <a:ext uri="{9D8B030D-6E8A-4147-A177-3AD203B41FA5}">
                      <a16:colId xmlns:a16="http://schemas.microsoft.com/office/drawing/2014/main" val="1469185068"/>
                    </a:ext>
                  </a:extLst>
                </a:gridCol>
              </a:tblGrid>
              <a:tr h="414496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Project Description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Period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Start Date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End Date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5728525"/>
                  </a:ext>
                </a:extLst>
              </a:tr>
              <a:tr h="414496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strike="sngStrike" kern="100" dirty="0">
                          <a:effectLst/>
                        </a:rPr>
                        <a:t>계획 및 분석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strike="sngStrike" kern="100" dirty="0">
                          <a:effectLst/>
                        </a:rPr>
                        <a:t>설계 계획서 작성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>
                          <a:effectLst/>
                        </a:rPr>
                        <a:t>3</a:t>
                      </a:r>
                      <a:endParaRPr lang="ko-KR" sz="1000" strike="sngStrike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2019.4.30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>
                          <a:effectLst/>
                        </a:rPr>
                        <a:t>2019.5.3</a:t>
                      </a:r>
                      <a:endParaRPr lang="ko-KR" sz="1000" strike="sngStrike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7204536"/>
                  </a:ext>
                </a:extLst>
              </a:tr>
              <a:tr h="4144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strike="sngStrike" kern="100" dirty="0">
                          <a:effectLst/>
                        </a:rPr>
                        <a:t>설계 계획 발표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0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2019.5.07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2019.5.07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2547588"/>
                  </a:ext>
                </a:extLst>
              </a:tr>
              <a:tr h="414496">
                <a:tc rowSpan="3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strike="sngStrike" kern="100" dirty="0">
                          <a:effectLst/>
                        </a:rPr>
                        <a:t>설계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strike="sngStrike" kern="100" dirty="0">
                          <a:effectLst/>
                        </a:rPr>
                        <a:t>시스템 구조 설계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4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2019.5.09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2019.5.12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3718484"/>
                  </a:ext>
                </a:extLst>
              </a:tr>
              <a:tr h="4144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DB </a:t>
                      </a:r>
                      <a:r>
                        <a:rPr lang="ko-KR" sz="1100" strike="sngStrike" kern="100" dirty="0">
                          <a:effectLst/>
                        </a:rPr>
                        <a:t>설계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>
                          <a:effectLst/>
                        </a:rPr>
                        <a:t>4</a:t>
                      </a:r>
                      <a:endParaRPr lang="ko-KR" sz="1000" strike="sngStrike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2019.5.13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2019.5.17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0110143"/>
                  </a:ext>
                </a:extLst>
              </a:tr>
              <a:tr h="4144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>
                          <a:effectLst/>
                        </a:rPr>
                        <a:t>UI </a:t>
                      </a:r>
                      <a:r>
                        <a:rPr lang="ko-KR" sz="1100" strike="sngStrike" kern="100">
                          <a:effectLst/>
                        </a:rPr>
                        <a:t>설계</a:t>
                      </a:r>
                      <a:endParaRPr lang="ko-KR" sz="1000" strike="sngStrike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>
                          <a:effectLst/>
                        </a:rPr>
                        <a:t>4</a:t>
                      </a:r>
                      <a:endParaRPr lang="ko-KR" sz="1000" strike="sngStrike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2019.5.18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strike="sngStrike" kern="100" dirty="0">
                          <a:effectLst/>
                        </a:rPr>
                        <a:t>2019.5.22</a:t>
                      </a:r>
                      <a:endParaRPr lang="ko-KR" sz="1000" strike="sngStrike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9467700"/>
                  </a:ext>
                </a:extLst>
              </a:tr>
              <a:tr h="414496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개발 및 보완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코딩 및 단위테스트 실시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7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2019.5.23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2019.5.30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7724588"/>
                  </a:ext>
                </a:extLst>
              </a:tr>
              <a:tr h="4144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통합 테스트 및 보완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2019.5.31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2019.6.03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4627422"/>
                  </a:ext>
                </a:extLst>
              </a:tr>
              <a:tr h="414496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최종 보고서 작성 및 발표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7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2019.6.04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2019.6.11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6772904"/>
                  </a:ext>
                </a:extLst>
              </a:tr>
            </a:tbl>
          </a:graphicData>
        </a:graphic>
      </p:graphicFrame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2980D64-26EF-4E7E-99DE-27F6FBBFF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1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6" x="1538288" y="2160588"/>
          <p14:tracePt t="792" x="1538288" y="2176463"/>
          <p14:tracePt t="800" x="1538288" y="2192338"/>
          <p14:tracePt t="811" x="1538288" y="2200275"/>
          <p14:tracePt t="825" x="1538288" y="2208213"/>
          <p14:tracePt t="830" x="1538288" y="2224088"/>
          <p14:tracePt t="832" x="1538288" y="2249488"/>
          <p14:tracePt t="843" x="1546225" y="2257425"/>
          <p14:tracePt t="848" x="1546225" y="2273300"/>
          <p14:tracePt t="862" x="1554163" y="2297113"/>
          <p14:tracePt t="871" x="1554163" y="2320925"/>
          <p14:tracePt t="872" x="1570038" y="2352675"/>
          <p14:tracePt t="893" x="1570038" y="2392363"/>
          <p14:tracePt t="902" x="1585913" y="2479675"/>
          <p14:tracePt t="905" x="1585913" y="2503488"/>
          <p14:tracePt t="925" x="1585913" y="2543175"/>
          <p14:tracePt t="939" x="1593850" y="2671763"/>
          <p14:tracePt t="955" x="1593850" y="2751138"/>
          <p14:tracePt t="968" x="1593850" y="2782888"/>
          <p14:tracePt t="971" x="1593850" y="2822575"/>
          <p14:tracePt t="981" x="1593850" y="2846388"/>
          <p14:tracePt t="994" x="1593850" y="2886075"/>
          <p14:tracePt t="999" x="1593850" y="2901950"/>
          <p14:tracePt t="1000" x="1593850" y="2935288"/>
          <p14:tracePt t="1011" x="1593850" y="2951163"/>
          <p14:tracePt t="1022" x="1593850" y="2974975"/>
          <p14:tracePt t="1024" x="1593850" y="2998788"/>
          <p14:tracePt t="1043" x="1593850" y="3022600"/>
          <p14:tracePt t="1053" x="1593850" y="3094038"/>
          <p14:tracePt t="1056" x="1593850" y="3133725"/>
          <p14:tracePt t="1075" x="1593850" y="3181350"/>
          <p14:tracePt t="1084" x="1593850" y="3236913"/>
          <p14:tracePt t="1089" x="1593850" y="3278188"/>
          <p14:tracePt t="1097" x="1593850" y="3302000"/>
          <p14:tracePt t="1111" x="1593850" y="3325813"/>
          <p14:tracePt t="1118" x="1593850" y="3349625"/>
          <p14:tracePt t="1120" x="1593850" y="3373438"/>
          <p14:tracePt t="1132" x="1593850" y="3389313"/>
          <p14:tracePt t="1140" x="1593850" y="3421063"/>
          <p14:tracePt t="1162" x="1593850" y="3444875"/>
          <p14:tracePt t="1168" x="1593850" y="3508375"/>
          <p14:tracePt t="1168" x="1593850" y="3548063"/>
          <p14:tracePt t="1194" x="1593850" y="3587750"/>
          <p14:tracePt t="1209" x="1577975" y="3684588"/>
          <p14:tracePt t="1209" x="1577975" y="3692525"/>
          <p14:tracePt t="1226" x="1577975" y="3708400"/>
          <p14:tracePt t="1236" x="1570038" y="3724275"/>
          <p14:tracePt t="1241" x="1570038" y="3740150"/>
          <p14:tracePt t="1248" x="1570038" y="3748088"/>
          <p14:tracePt t="1261" x="1570038" y="3756025"/>
          <p14:tracePt t="1266" x="1570038" y="3763963"/>
          <p14:tracePt t="1278" x="1562100" y="3779838"/>
          <p14:tracePt t="1288" x="1554163" y="3803650"/>
          <p14:tracePt t="1310" x="1554163" y="3819525"/>
          <p14:tracePt t="1318" x="1538288" y="3843338"/>
          <p14:tracePt t="1322" x="1538288" y="3867150"/>
          <p14:tracePt t="1342" x="1538288" y="3883025"/>
          <p14:tracePt t="1351" x="1538288" y="3914775"/>
          <p14:tracePt t="1353" x="1538288" y="3948113"/>
          <p14:tracePt t="1365" x="1522413" y="3971925"/>
          <p14:tracePt t="1377" x="1522413" y="3987800"/>
          <p14:tracePt t="1383" x="1522413" y="4003675"/>
          <p14:tracePt t="1384" x="1522413" y="4011613"/>
          <p14:tracePt t="1395" x="1522413" y="4019550"/>
          <p14:tracePt t="1680" x="1498600" y="4011613"/>
          <p14:tracePt t="1690" x="1466850" y="3987800"/>
          <p14:tracePt t="1709" x="1450975" y="3971925"/>
          <p14:tracePt t="1710" x="1427163" y="3948113"/>
          <p14:tracePt t="1715" x="1411288" y="3930650"/>
          <p14:tracePt t="1743" x="1395413" y="3914775"/>
          <p14:tracePt t="1748" x="1379538" y="3883025"/>
          <p14:tracePt t="1776" x="1363663" y="3867150"/>
          <p14:tracePt t="1778" x="1347788" y="3827463"/>
          <p14:tracePt t="1784" x="1347788" y="3811588"/>
          <p14:tracePt t="1809" x="1331913" y="3795713"/>
          <p14:tracePt t="1815" x="1316038" y="3740150"/>
          <p14:tracePt t="1815" x="1316038" y="3732213"/>
          <p14:tracePt t="1843" x="1308100" y="3724275"/>
          <p14:tracePt t="1849" x="1292225" y="3684588"/>
          <p14:tracePt t="1876" x="1292225" y="3676650"/>
          <p14:tracePt t="1882" x="1292225" y="3660775"/>
          <p14:tracePt t="1915" x="1292225" y="3644900"/>
          <p14:tracePt t="1976" x="1284288" y="3644900"/>
          <p14:tracePt t="2024" x="1266825" y="3636963"/>
          <p14:tracePt t="2072" x="1258888" y="3636963"/>
          <p14:tracePt t="2081" x="1258888" y="3629025"/>
          <p14:tracePt t="2110" x="1258888" y="3621088"/>
          <p14:tracePt t="2112" x="1258888" y="3613150"/>
          <p14:tracePt t="2143" x="1258888" y="3595688"/>
          <p14:tracePt t="2145" x="1258888" y="3579813"/>
          <p14:tracePt t="2177" x="1258888" y="3571875"/>
          <p14:tracePt t="2248" x="1258888" y="3595688"/>
          <p14:tracePt t="2257" x="1284288" y="3676650"/>
          <p14:tracePt t="2266" x="1323975" y="3756025"/>
          <p14:tracePt t="2277" x="1363663" y="3851275"/>
          <p14:tracePt t="2283" x="1395413" y="3914775"/>
          <p14:tracePt t="2310" x="1411288" y="3956050"/>
          <p14:tracePt t="2316" x="1458913" y="4035425"/>
          <p14:tracePt t="2343" x="1458913" y="4043363"/>
          <p14:tracePt t="2350" x="1466850" y="4067175"/>
          <p14:tracePt t="2472" x="1474788" y="4075113"/>
          <p14:tracePt t="2488" x="1482725" y="4075113"/>
          <p14:tracePt t="2514" x="1490663" y="4075113"/>
          <p14:tracePt t="2543" x="1506538" y="4075113"/>
          <p14:tracePt t="2545" x="1538288" y="4043363"/>
          <p14:tracePt t="2552" x="1546225" y="4043363"/>
          <p14:tracePt t="2577" x="1562100" y="4035425"/>
          <p14:tracePt t="2583" x="1585913" y="4011613"/>
          <p14:tracePt t="2584" x="1609725" y="3995738"/>
          <p14:tracePt t="2610" x="1617663" y="3987800"/>
          <p14:tracePt t="2611" x="1658938" y="3971925"/>
          <p14:tracePt t="2616" x="1674813" y="3963988"/>
          <p14:tracePt t="2643" x="1714500" y="3956050"/>
          <p14:tracePt t="2649" x="1817688" y="3914775"/>
          <p14:tracePt t="2677" x="1841500" y="3906838"/>
          <p14:tracePt t="2683" x="1905000" y="3898900"/>
          <p14:tracePt t="2710" x="1920875" y="3890963"/>
          <p14:tracePt t="2716" x="1952625" y="3890963"/>
          <p14:tracePt t="2744" x="1960563" y="3890963"/>
          <p14:tracePt t="2745" x="1968500" y="3883025"/>
          <p14:tracePt t="3216" x="1960563" y="3883025"/>
          <p14:tracePt t="3225" x="1960563" y="3890963"/>
          <p14:tracePt t="3233" x="1944688" y="3898900"/>
          <p14:tracePt t="3244" x="1936750" y="3914775"/>
          <p14:tracePt t="3250" x="1881188" y="3948113"/>
          <p14:tracePt t="3279" x="1857375" y="3971925"/>
          <p14:tracePt t="3282" x="1706563" y="4051300"/>
          <p14:tracePt t="3310" x="1674813" y="4067175"/>
          <p14:tracePt t="3312" x="1617663" y="4075113"/>
          <p14:tracePt t="3316" x="1577975" y="4075113"/>
          <p14:tracePt t="3320" x="1530350" y="4090988"/>
          <p14:tracePt t="3344" x="1506538" y="4098925"/>
          <p14:tracePt t="3346" x="1450975" y="4114800"/>
          <p14:tracePt t="3351" x="1427163" y="4130675"/>
          <p14:tracePt t="3377" x="1419225" y="4130675"/>
          <p14:tracePt t="3383" x="1347788" y="4138613"/>
          <p14:tracePt t="3411" x="1339850" y="4138613"/>
          <p14:tracePt t="3417" x="1274763" y="4154488"/>
          <p14:tracePt t="3444" x="1235075" y="4170363"/>
          <p14:tracePt t="3450" x="1147763" y="4194175"/>
          <p14:tracePt t="3477" x="1108075" y="4210050"/>
          <p14:tracePt t="3479" x="1068388" y="4225925"/>
          <p14:tracePt t="3484" x="1028700" y="4249738"/>
          <p14:tracePt t="3511" x="1012825" y="4257675"/>
          <p14:tracePt t="3517" x="957263" y="4291013"/>
          <p14:tracePt t="3520" x="941388" y="4298950"/>
          <p14:tracePt t="3544" x="917575" y="4306888"/>
          <p14:tracePt t="3550" x="908050" y="4314825"/>
          <p14:tracePt t="3551" x="892175" y="4322763"/>
          <p14:tracePt t="3578" x="884238" y="4330700"/>
          <p14:tracePt t="3578" x="844550" y="4346575"/>
          <p14:tracePt t="3584" x="836613" y="4346575"/>
          <p14:tracePt t="3611" x="820738" y="4362450"/>
          <p14:tracePt t="3644" x="812800" y="4362450"/>
          <p14:tracePt t="3678" x="804863" y="4362450"/>
          <p14:tracePt t="3711" x="796925" y="4362450"/>
          <p14:tracePt t="3712" x="781050" y="4362450"/>
          <p14:tracePt t="3744" x="765175" y="4362450"/>
          <p14:tracePt t="3745" x="717550" y="4378325"/>
          <p14:tracePt t="3778" x="701675" y="4378325"/>
          <p14:tracePt t="3780" x="693738" y="4386263"/>
          <p14:tracePt t="3968" x="709613" y="4386263"/>
          <p14:tracePt t="3977" x="725488" y="4386263"/>
          <p14:tracePt t="4011" x="741363" y="4386263"/>
          <p14:tracePt t="4012" x="844550" y="4386263"/>
          <p14:tracePt t="4018" x="900113" y="4386263"/>
          <p14:tracePt t="4045" x="957263" y="4386263"/>
          <p14:tracePt t="4046" x="1076325" y="4386263"/>
          <p14:tracePt t="4051" x="1195388" y="4386263"/>
          <p14:tracePt t="4078" x="1250950" y="4386263"/>
          <p14:tracePt t="4078" x="1403350" y="4386263"/>
          <p14:tracePt t="4084" x="1466850" y="4386263"/>
          <p14:tracePt t="4111" x="1546225" y="4386263"/>
          <p14:tracePt t="4117" x="1722438" y="4386263"/>
          <p14:tracePt t="4145" x="1785938" y="4386263"/>
          <p14:tracePt t="4150" x="1920875" y="4402138"/>
          <p14:tracePt t="4151" x="1976438" y="4402138"/>
          <p14:tracePt t="4185" x="2192338" y="4441825"/>
          <p14:tracePt t="4211" x="2271713" y="4449763"/>
          <p14:tracePt t="4217" x="2527300" y="4497388"/>
          <p14:tracePt t="4245" x="2622550" y="4497388"/>
          <p14:tracePt t="4251" x="2917825" y="4505325"/>
          <p14:tracePt t="4278" x="2973388" y="4505325"/>
          <p14:tracePt t="4284" x="3228975" y="4505325"/>
          <p14:tracePt t="4311" x="3308350" y="4505325"/>
          <p14:tracePt t="4313" x="3524250" y="4505325"/>
          <p14:tracePt t="4320" x="3587750" y="4505325"/>
          <p14:tracePt t="4345" x="3675063" y="4505325"/>
          <p14:tracePt t="4351" x="3833813" y="4529138"/>
          <p14:tracePt t="4351" x="3906838" y="4529138"/>
          <p14:tracePt t="4378" x="3962400" y="4545013"/>
          <p14:tracePt t="4384" x="4160838" y="4560888"/>
          <p14:tracePt t="4412" x="4210050" y="4560888"/>
          <p14:tracePt t="4414" x="4329113" y="4576763"/>
          <p14:tracePt t="4418" x="4384675" y="4584700"/>
          <p14:tracePt t="4445" x="4440238" y="4584700"/>
          <p14:tracePt t="4446" x="4543425" y="4584700"/>
          <p14:tracePt t="4451" x="4608513" y="4584700"/>
          <p14:tracePt t="4479" x="4664075" y="4584700"/>
          <p14:tracePt t="4485" x="4886325" y="4584700"/>
          <p14:tracePt t="4488" x="4983163" y="4584700"/>
          <p14:tracePt t="4512" x="5070475" y="4584700"/>
          <p14:tracePt t="4518" x="5245100" y="4584700"/>
          <p14:tracePt t="4519" x="5334000" y="4584700"/>
          <p14:tracePt t="4545" x="5413375" y="4584700"/>
          <p14:tracePt t="4553" x="5627688" y="4584700"/>
          <p14:tracePt t="4578" x="5684838" y="4584700"/>
          <p14:tracePt t="4580" x="5795963" y="4584700"/>
          <p14:tracePt t="4584" x="5843588" y="4584700"/>
          <p14:tracePt t="4612" x="5891213" y="4584700"/>
          <p14:tracePt t="4617" x="6067425" y="4584700"/>
          <p14:tracePt t="4645" x="6122988" y="4576763"/>
          <p14:tracePt t="4651" x="6305550" y="4545013"/>
          <p14:tracePt t="4678" x="6369050" y="4529138"/>
          <p14:tracePt t="4684" x="6553200" y="4529138"/>
          <p14:tracePt t="4712" x="6608763" y="4529138"/>
          <p14:tracePt t="4719" x="6777038" y="4521200"/>
          <p14:tracePt t="4720" x="6832600" y="4505325"/>
          <p14:tracePt t="4745" x="6888163" y="4497388"/>
          <p14:tracePt t="4751" x="6999288" y="4457700"/>
          <p14:tracePt t="4751" x="7015163" y="4449763"/>
          <p14:tracePt t="4778" x="7038975" y="4433888"/>
          <p14:tracePt t="4784" x="7126288" y="4394200"/>
          <p14:tracePt t="4812" x="7159625" y="4386263"/>
          <p14:tracePt t="4818" x="7310438" y="4338638"/>
          <p14:tracePt t="4845" x="7366000" y="4322763"/>
          <p14:tracePt t="4852" x="7566025" y="4265613"/>
          <p14:tracePt t="4879" x="7637463" y="4257675"/>
          <p14:tracePt t="4882" x="7835900" y="4233863"/>
          <p14:tracePt t="4888" x="7916863" y="4217988"/>
          <p14:tracePt t="4912" x="7988300" y="4210050"/>
          <p14:tracePt t="4913" x="8115300" y="4194175"/>
          <p14:tracePt t="4920" x="8170863" y="4194175"/>
          <p14:tracePt t="4945" x="8235950" y="4194175"/>
          <p14:tracePt t="4952" x="8434388" y="4170363"/>
          <p14:tracePt t="4979" x="8489950" y="4162425"/>
          <p14:tracePt t="4985" x="8753475" y="4130675"/>
          <p14:tracePt t="5012" x="8848725" y="4106863"/>
          <p14:tracePt t="5018" x="9096375" y="4090988"/>
          <p14:tracePt t="5234" x="8943975" y="4633913"/>
          <p14:tracePt t="5242" x="8864600" y="4673600"/>
          <p14:tracePt t="5251" x="8785225" y="4721225"/>
          <p14:tracePt t="5279" x="8729663" y="4745038"/>
          <p14:tracePt t="5285" x="8474075" y="4824413"/>
          <p14:tracePt t="5288" x="8378825" y="4856163"/>
          <p14:tracePt t="5312" x="8283575" y="4872038"/>
          <p14:tracePt t="5318" x="8035925" y="4903788"/>
          <p14:tracePt t="5319" x="7893050" y="4919663"/>
          <p14:tracePt t="5346" x="7732713" y="4919663"/>
          <p14:tracePt t="5352" x="7302500" y="4927600"/>
          <p14:tracePt t="5379" x="7143750" y="4927600"/>
          <p14:tracePt t="5385" x="6656388" y="4927600"/>
          <p14:tracePt t="5412" x="6457950" y="4927600"/>
          <p14:tracePt t="5419" x="6018213" y="4927600"/>
          <p14:tracePt t="5446" x="5891213" y="4927600"/>
          <p14:tracePt t="5447" x="5651500" y="4927600"/>
          <p14:tracePt t="5452" x="5500688" y="4927600"/>
          <p14:tracePt t="5479" x="5349875" y="4927600"/>
          <p14:tracePt t="5485" x="4822825" y="4951413"/>
          <p14:tracePt t="5488" x="4703763" y="4959350"/>
          <p14:tracePt t="5512" x="4576763" y="4992688"/>
          <p14:tracePt t="5519" x="4400550" y="5008563"/>
          <p14:tracePt t="5520" x="4321175" y="5024438"/>
          <p14:tracePt t="5546" x="4265613" y="5032375"/>
          <p14:tracePt t="5553" x="4121150" y="5056188"/>
          <p14:tracePt t="5579" x="4065588" y="5064125"/>
          <p14:tracePt t="5588" x="3906838" y="5080000"/>
          <p14:tracePt t="5613" x="3875088" y="5087938"/>
          <p14:tracePt t="5621" x="3810000" y="5087938"/>
          <p14:tracePt t="5624" x="3778250" y="5087938"/>
          <p14:tracePt t="5646" x="3754438" y="5087938"/>
          <p14:tracePt t="5653" x="3722688" y="5087938"/>
          <p14:tracePt t="5679" x="3690938" y="5087938"/>
          <p14:tracePt t="5686" x="3627438" y="5087938"/>
          <p14:tracePt t="5687" x="3619500" y="5087938"/>
          <p14:tracePt t="5712" x="3603625" y="5072063"/>
          <p14:tracePt t="5719" x="3587750" y="5072063"/>
          <p14:tracePt t="5720" x="3571875" y="5072063"/>
          <p14:tracePt t="5746" x="3540125" y="5056188"/>
          <p14:tracePt t="5752" x="3484563" y="5056188"/>
          <p14:tracePt t="5779" x="3459163" y="5056188"/>
          <p14:tracePt t="5786" x="3371850" y="5048250"/>
          <p14:tracePt t="5813" x="3348038" y="5032375"/>
          <p14:tracePt t="5819" x="3292475" y="5016500"/>
          <p14:tracePt t="5896" x="3284538" y="5008563"/>
          <p14:tracePt t="5905" x="3284538" y="5000625"/>
          <p14:tracePt t="5913" x="3276600" y="4992688"/>
          <p14:tracePt t="5946" x="3276600" y="4976813"/>
          <p14:tracePt t="5949" x="3276600" y="4967288"/>
          <p14:tracePt t="5953" x="3276600" y="4959350"/>
          <p14:tracePt t="5979" x="3276600" y="4935538"/>
          <p14:tracePt t="5986" x="3284538" y="4879975"/>
          <p14:tracePt t="6013" x="3300413" y="4872038"/>
          <p14:tracePt t="6020" x="3332163" y="4848225"/>
          <p14:tracePt t="6023" x="3355975" y="4848225"/>
          <p14:tracePt t="6046" x="3379788" y="4832350"/>
          <p14:tracePt t="6046" x="3403600" y="4832350"/>
          <p14:tracePt t="6050" x="3419475" y="4824413"/>
          <p14:tracePt t="6055" x="3443288" y="4816475"/>
          <p14:tracePt t="6079" x="3459163" y="4816475"/>
          <p14:tracePt t="6086" x="3500438" y="4808538"/>
          <p14:tracePt t="6088" x="3516313" y="4808538"/>
          <p14:tracePt t="6113" x="3540125" y="4800600"/>
          <p14:tracePt t="6119" x="3548063" y="4800600"/>
          <p14:tracePt t="6201" x="3532188" y="4800600"/>
          <p14:tracePt t="6207" x="3500438" y="4800600"/>
          <p14:tracePt t="6219" x="3467100" y="4808538"/>
          <p14:tracePt t="6246" x="3419475" y="4816475"/>
          <p14:tracePt t="6248" x="3324225" y="4832350"/>
          <p14:tracePt t="6250" x="3252788" y="4840288"/>
          <p14:tracePt t="6255" x="3197225" y="4840288"/>
          <p14:tracePt t="6280" x="3060700" y="4872038"/>
          <p14:tracePt t="6286" x="2925763" y="4872038"/>
          <p14:tracePt t="6287" x="2854325" y="4872038"/>
          <p14:tracePt t="6313" x="2759075" y="4872038"/>
          <p14:tracePt t="6320" x="2566988" y="4856163"/>
          <p14:tracePt t="6346" x="2511425" y="4832350"/>
          <p14:tracePt t="6353" x="2343150" y="4752975"/>
          <p14:tracePt t="6380" x="2303463" y="4737100"/>
          <p14:tracePt t="6386" x="2263775" y="4673600"/>
          <p14:tracePt t="6413" x="2247900" y="4641850"/>
          <p14:tracePt t="6419" x="2232025" y="4576763"/>
          <p14:tracePt t="6446" x="2232025" y="4560888"/>
          <p14:tracePt t="6453" x="2232025" y="4537075"/>
          <p14:tracePt t="6455" x="2232025" y="4513263"/>
          <p14:tracePt t="6480" x="2263775" y="4505325"/>
          <p14:tracePt t="6481" x="2327275" y="4481513"/>
          <p14:tracePt t="6487" x="2374900" y="4465638"/>
          <p14:tracePt t="6513" x="2432050" y="4441825"/>
          <p14:tracePt t="6520" x="2774950" y="4370388"/>
          <p14:tracePt t="6546" x="2870200" y="4354513"/>
          <p14:tracePt t="6553" x="3133725" y="4330700"/>
          <p14:tracePt t="6580" x="3213100" y="4330700"/>
          <p14:tracePt t="6586" x="3395663" y="4330700"/>
          <p14:tracePt t="6613" x="3451225" y="4330700"/>
          <p14:tracePt t="6620" x="3563938" y="4330700"/>
          <p14:tracePt t="6647" x="3595688" y="4330700"/>
          <p14:tracePt t="6649" x="3698875" y="4338638"/>
          <p14:tracePt t="6655" x="3722688" y="4346575"/>
          <p14:tracePt t="6680" x="3738563" y="4362450"/>
          <p14:tracePt t="6687" x="3794125" y="4410075"/>
          <p14:tracePt t="6687" x="3843338" y="4449763"/>
          <p14:tracePt t="6713" x="3875088" y="4473575"/>
          <p14:tracePt t="6720" x="3938588" y="4513263"/>
          <p14:tracePt t="6747" x="3946525" y="4513263"/>
          <p14:tracePt t="6754" x="3994150" y="4529138"/>
          <p14:tracePt t="6780" x="4010025" y="4529138"/>
          <p14:tracePt t="6787" x="4025900" y="4545013"/>
          <p14:tracePt t="6813" x="4033838" y="4545013"/>
          <p14:tracePt t="6820" x="4041775" y="4568825"/>
          <p14:tracePt t="6847" x="4041775" y="4576763"/>
          <p14:tracePt t="6853" x="4041775" y="4616450"/>
          <p14:tracePt t="6855" x="4041775" y="4633913"/>
          <p14:tracePt t="6880" x="4041775" y="4641850"/>
          <p14:tracePt t="6887" x="4041775" y="4657725"/>
          <p14:tracePt t="6888" x="4041775" y="4673600"/>
          <p14:tracePt t="6913" x="4041775" y="4689475"/>
          <p14:tracePt t="6920" x="4041775" y="4745038"/>
          <p14:tracePt t="6947" x="4025900" y="4776788"/>
          <p14:tracePt t="6954" x="4025900" y="4840288"/>
          <p14:tracePt t="6964" x="4010025" y="4856163"/>
          <p14:tracePt t="6976" x="4010025" y="4879975"/>
          <p14:tracePt t="6997" x="4010025" y="4887913"/>
          <p14:tracePt t="7004" x="4010025" y="4895850"/>
          <p14:tracePt t="7016" x="4010025" y="4903788"/>
          <p14:tracePt t="7026" x="4017963" y="4911725"/>
          <p14:tracePt t="7050" x="4017963" y="4927600"/>
          <p14:tracePt t="7066" x="4017963" y="4935538"/>
          <p14:tracePt t="7076" x="4017963" y="4943475"/>
          <p14:tracePt t="7097" x="4033838" y="4959350"/>
          <p14:tracePt t="7103" x="4057650" y="4984750"/>
          <p14:tracePt t="7130" x="4073525" y="4992688"/>
          <p14:tracePt t="7137" x="4089400" y="5008563"/>
          <p14:tracePt t="7145" x="4089400" y="5024438"/>
          <p14:tracePt t="7166" x="4089400" y="5040313"/>
          <p14:tracePt t="7177" x="4089400" y="5080000"/>
          <p14:tracePt t="7197" x="4089400" y="5095875"/>
          <p14:tracePt t="7201" x="4089400" y="5103813"/>
          <p14:tracePt t="7206" x="4089400" y="5111750"/>
          <p14:tracePt t="7207" x="4057650" y="5135563"/>
          <p14:tracePt t="7230" x="4010025" y="5151438"/>
          <p14:tracePt t="7237" x="3754438" y="5183188"/>
          <p14:tracePt t="7242" x="3619500" y="5183188"/>
          <p14:tracePt t="7264" x="3524250" y="5175250"/>
          <p14:tracePt t="7277" x="3149600" y="5111750"/>
          <p14:tracePt t="7279" x="3052763" y="5072063"/>
          <p14:tracePt t="7297" x="2973388" y="5048250"/>
          <p14:tracePt t="7309" x="2846388" y="5000625"/>
          <p14:tracePt t="7311" x="2782888" y="4967288"/>
          <p14:tracePt t="7320" x="2767013" y="4951413"/>
          <p14:tracePt t="7330" x="2733675" y="4927600"/>
          <p14:tracePt t="7338" x="2717800" y="4919663"/>
          <p14:tracePt t="7350" x="2709863" y="4903788"/>
          <p14:tracePt t="7361" x="2701925" y="4887913"/>
          <p14:tracePt t="7380" x="2701925" y="4879975"/>
          <p14:tracePt t="7387" x="2709863" y="4840288"/>
          <p14:tracePt t="7414" x="2725738" y="4840288"/>
          <p14:tracePt t="7420" x="2838450" y="4800600"/>
          <p14:tracePt t="7426" x="2886075" y="4792663"/>
          <p14:tracePt t="7448" x="2933700" y="4776788"/>
          <p14:tracePt t="7460" x="3076575" y="4752975"/>
          <p14:tracePt t="7480" x="3149600" y="4745038"/>
          <p14:tracePt t="7481" x="3324225" y="4729163"/>
          <p14:tracePt t="7493" x="3387725" y="4721225"/>
          <p14:tracePt t="7495" x="3467100" y="4705350"/>
          <p14:tracePt t="7503" x="3524250" y="4705350"/>
          <p14:tracePt t="7513" x="3587750" y="4705350"/>
          <p14:tracePt t="7521" x="3627438" y="4705350"/>
          <p14:tracePt t="7532" x="3651250" y="4705350"/>
          <p14:tracePt t="7543" x="3730625" y="4721225"/>
          <p14:tracePt t="7563" x="3746500" y="4721225"/>
          <p14:tracePt t="7570" x="3778250" y="4737100"/>
          <p14:tracePt t="7603" x="3794125" y="4745038"/>
          <p14:tracePt t="7610" x="3914775" y="4784725"/>
          <p14:tracePt t="7620" x="3946525" y="4808538"/>
          <p14:tracePt t="7647" x="3986213" y="4816475"/>
          <p14:tracePt t="7648" x="4065588" y="4840288"/>
          <p14:tracePt t="7655" x="4081463" y="4840288"/>
          <p14:tracePt t="7681" x="4089400" y="4848225"/>
          <p14:tracePt t="7687" x="4121150" y="4864100"/>
          <p14:tracePt t="7714" x="4137025" y="4879975"/>
          <p14:tracePt t="7716" x="4137025" y="4887913"/>
          <p14:tracePt t="7721" x="4144963" y="4911725"/>
          <p14:tracePt t="7748" x="4144963" y="4959350"/>
          <p14:tracePt t="7754" x="4144963" y="5087938"/>
          <p14:tracePt t="7781" x="4144963" y="5143500"/>
          <p14:tracePt t="7782" x="4144963" y="5207000"/>
          <p14:tracePt t="7788" x="4144963" y="5230813"/>
          <p14:tracePt t="7814" x="4129088" y="5254625"/>
          <p14:tracePt t="7821" x="4121150" y="5278438"/>
          <p14:tracePt t="7848" x="4121150" y="5286375"/>
          <p14:tracePt t="7914" x="4113213" y="5286375"/>
          <p14:tracePt t="7984" x="4097338" y="5286375"/>
          <p14:tracePt t="8001" x="4081463" y="5286375"/>
          <p14:tracePt t="8047" x="4073525" y="5286375"/>
          <p14:tracePt t="8063" x="4065588" y="5286375"/>
          <p14:tracePt t="8073" x="4033838" y="5286375"/>
          <p14:tracePt t="8081" x="4025900" y="5286375"/>
          <p14:tracePt t="8088" x="4002088" y="5286375"/>
          <p14:tracePt t="8114" x="3978275" y="5270500"/>
          <p14:tracePt t="8121" x="3906838" y="5270500"/>
          <p14:tracePt t="8148" x="3883025" y="5270500"/>
          <p14:tracePt t="8155" x="3802063" y="5270500"/>
          <p14:tracePt t="8189" x="3484563" y="5270500"/>
          <p14:tracePt t="8191" x="3379788" y="5270500"/>
          <p14:tracePt t="8214" x="3284538" y="5270500"/>
          <p14:tracePt t="8222" x="3100388" y="5270500"/>
          <p14:tracePt t="8224" x="2949575" y="5270500"/>
          <p14:tracePt t="8248" x="2838450" y="5270500"/>
          <p14:tracePt t="8255" x="2519363" y="5262563"/>
          <p14:tracePt t="8255" x="2327275" y="5238750"/>
          <p14:tracePt t="8281" x="2144713" y="5222875"/>
          <p14:tracePt t="8289" x="1474788" y="5167313"/>
          <p14:tracePt t="8314" x="1227138" y="5151438"/>
          <p14:tracePt t="8322" x="295275" y="515143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/>
              <a:t>감사합니다</a:t>
            </a:r>
            <a:r>
              <a:rPr lang="en-US" altLang="ko-KR" sz="3600"/>
              <a:t>.</a:t>
            </a:r>
            <a:endParaRPr lang="ko-KR" altLang="en-US" sz="3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BC689D-31FE-4B46-91B9-466FE6DF4F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F05D60E-E157-4AF0-B031-656BF58B4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취업 컨설팅 프로그램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설계 배경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F0FF977-A138-4955-A72E-B7A5083582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3683" y="921493"/>
            <a:ext cx="486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취업난</a:t>
            </a:r>
            <a:r>
              <a:rPr lang="ko-KR" altLang="en-US" sz="1600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1600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16234" y="2712835"/>
            <a:ext cx="5588624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사회적인 큰 문제이자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우리가 피부로 직접적으로 느낄 수 있는 문제</a:t>
            </a:r>
            <a:endParaRPr lang="en-US" altLang="ko-KR" sz="1400" spc="-30" dirty="0">
              <a:solidFill>
                <a:srgbClr val="00D0C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설계 배경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B505D7-0CCB-4FC2-AA4A-C053C4C1E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287219"/>
            <a:ext cx="3240000" cy="5363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D534D1-03EB-4674-A259-F9EFDEB11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29334">
            <a:off x="3432347" y="1693814"/>
            <a:ext cx="3240000" cy="55002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5E7E2C-8E5D-41A2-AD2D-D2194E5FA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7527">
            <a:off x="2527321" y="2018933"/>
            <a:ext cx="3240000" cy="30652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D9F5B8-FA82-4EE0-8645-A274B7E82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760" y="3521417"/>
            <a:ext cx="5753565" cy="1131719"/>
          </a:xfrm>
          <a:prstGeom prst="rect">
            <a:avLst/>
          </a:prstGeom>
          <a:ln>
            <a:solidFill>
              <a:srgbClr val="00D0C6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99AB50-751E-4EE5-9702-C98E915EEF6C}"/>
              </a:ext>
            </a:extLst>
          </p:cNvPr>
          <p:cNvSpPr/>
          <p:nvPr/>
        </p:nvSpPr>
        <p:spPr>
          <a:xfrm>
            <a:off x="2448272" y="4687095"/>
            <a:ext cx="4572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40000"/>
              </a:lnSpc>
            </a:pP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부족한 정보</a:t>
            </a:r>
            <a:r>
              <a:rPr lang="ko-KR" altLang="en-US" sz="14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로 인한 막연함</a:t>
            </a:r>
            <a:r>
              <a:rPr lang="en-US" altLang="ko-KR" sz="14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불안감</a:t>
            </a:r>
            <a:r>
              <a:rPr lang="en-US" altLang="ko-KR" sz="14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4FFDAF-0211-4227-9C2F-97B117E6C4BB}"/>
              </a:ext>
            </a:extLst>
          </p:cNvPr>
          <p:cNvSpPr/>
          <p:nvPr/>
        </p:nvSpPr>
        <p:spPr>
          <a:xfrm>
            <a:off x="2328417" y="5233441"/>
            <a:ext cx="5623334" cy="571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40000"/>
              </a:lnSpc>
            </a:pPr>
            <a:r>
              <a:rPr lang="ko-KR" altLang="en-US" sz="25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이를 해결 할 수 있는 </a:t>
            </a:r>
            <a:r>
              <a:rPr lang="ko-KR" altLang="en-US" sz="25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객관적 데이터 </a:t>
            </a:r>
            <a:r>
              <a:rPr lang="ko-KR" altLang="en-US" sz="2500" spc="-3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요구</a:t>
            </a:r>
            <a:endParaRPr lang="en-US" altLang="ko-KR" sz="2500" spc="-3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41FAF6-DB10-4406-954B-21509D5BEC22}"/>
              </a:ext>
            </a:extLst>
          </p:cNvPr>
          <p:cNvSpPr txBox="1"/>
          <p:nvPr/>
        </p:nvSpPr>
        <p:spPr>
          <a:xfrm>
            <a:off x="2333683" y="3140968"/>
            <a:ext cx="486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취업정보 </a:t>
            </a:r>
            <a:endParaRPr lang="en-US" altLang="ko-KR" sz="16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30CBF06-E3D9-4BD5-82FB-31C83541EB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44208" y="3789040"/>
            <a:ext cx="1080120" cy="432048"/>
          </a:xfrm>
          <a:prstGeom prst="rect">
            <a:avLst/>
          </a:prstGeom>
          <a:noFill/>
          <a:ln>
            <a:solidFill>
              <a:srgbClr val="00D0C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EDC32905-121A-4522-98AB-0B21C9A28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2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5" x="2941638" y="3086100"/>
          <p14:tracePt t="716" x="2941638" y="3070225"/>
          <p14:tracePt t="725" x="2933700" y="3070225"/>
          <p14:tracePt t="740" x="2933700" y="3062288"/>
          <p14:tracePt t="789" x="2925763" y="3062288"/>
          <p14:tracePt t="820" x="2925763" y="3054350"/>
          <p14:tracePt t="837" x="2925763" y="3046413"/>
          <p14:tracePt t="1140" x="2909888" y="3046413"/>
          <p14:tracePt t="1148" x="2894013" y="3046413"/>
          <p14:tracePt t="1175" x="2878138" y="3046413"/>
          <p14:tracePt t="1175" x="2862263" y="3046413"/>
          <p14:tracePt t="1180" x="2846388" y="3046413"/>
          <p14:tracePt t="1208" x="2838450" y="3046413"/>
          <p14:tracePt t="1214" x="2798763" y="3046413"/>
          <p14:tracePt t="1242" x="2774950" y="3046413"/>
          <p14:tracePt t="1246" x="2725738" y="3046413"/>
          <p14:tracePt t="1275" x="2701925" y="3046413"/>
          <p14:tracePt t="1280" x="2630488" y="3046413"/>
          <p14:tracePt t="1308" x="2614613" y="3046413"/>
          <p14:tracePt t="1313" x="2566988" y="3046413"/>
          <p14:tracePt t="1341" x="2551113" y="3054350"/>
          <p14:tracePt t="1346" x="2495550" y="3070225"/>
          <p14:tracePt t="1348" x="2487613" y="3086100"/>
          <p14:tracePt t="1375" x="2479675" y="3086100"/>
          <p14:tracePt t="1380" x="2447925" y="3117850"/>
          <p14:tracePt t="1409" x="2439988" y="3125788"/>
          <p14:tracePt t="1413" x="2400300" y="3181350"/>
          <p14:tracePt t="1442" x="2392363" y="3197225"/>
          <p14:tracePt t="1447" x="2351088" y="3252788"/>
          <p14:tracePt t="1475" x="2343150" y="3262313"/>
          <p14:tracePt t="1480" x="2335213" y="3317875"/>
          <p14:tracePt t="1509" x="2335213" y="3349625"/>
          <p14:tracePt t="1514" x="2335213" y="3405188"/>
          <p14:tracePt t="1517" x="2335213" y="3421063"/>
          <p14:tracePt t="1542" x="2335213" y="3436938"/>
          <p14:tracePt t="1546" x="2335213" y="3468688"/>
          <p14:tracePt t="1575" x="2343150" y="3492500"/>
          <p14:tracePt t="1580" x="2424113" y="3532188"/>
          <p14:tracePt t="1609" x="2471738" y="3548063"/>
          <p14:tracePt t="1614" x="2622550" y="3579813"/>
          <p14:tracePt t="1643" x="2678113" y="3595688"/>
          <p14:tracePt t="1647" x="2870200" y="3621088"/>
          <p14:tracePt t="1676" x="2909888" y="3621088"/>
          <p14:tracePt t="1680" x="3013075" y="3621088"/>
          <p14:tracePt t="1709" x="3044825" y="3621088"/>
          <p14:tracePt t="1714" x="3141663" y="3605213"/>
          <p14:tracePt t="1742" x="3165475" y="3587750"/>
          <p14:tracePt t="1747" x="3276600" y="3563938"/>
          <p14:tracePt t="1747" x="3292475" y="3548063"/>
          <p14:tracePt t="1776" x="3316288" y="3540125"/>
          <p14:tracePt t="1781" x="3355975" y="3508375"/>
          <p14:tracePt t="1809" x="3355975" y="3500438"/>
          <p14:tracePt t="1814" x="3355975" y="3421063"/>
          <p14:tracePt t="1842" x="3355975" y="3389313"/>
          <p14:tracePt t="1847" x="3371850" y="3309938"/>
          <p14:tracePt t="1876" x="3371850" y="3286125"/>
          <p14:tracePt t="1880" x="3371850" y="3205163"/>
          <p14:tracePt t="1909" x="3371850" y="3189288"/>
          <p14:tracePt t="1913" x="3348038" y="3109913"/>
          <p14:tracePt t="1916" x="3340100" y="3101975"/>
          <p14:tracePt t="1942" x="3316288" y="3078163"/>
          <p14:tracePt t="1947" x="3268663" y="3030538"/>
          <p14:tracePt t="1975" x="3260725" y="3022600"/>
          <p14:tracePt t="1980" x="3197225" y="2998788"/>
          <p14:tracePt t="2009" x="3173413" y="2990850"/>
          <p14:tracePt t="2014" x="3084513" y="2982913"/>
          <p14:tracePt t="2042" x="3052763" y="2982913"/>
          <p14:tracePt t="2047" x="2989263" y="2982913"/>
          <p14:tracePt t="2076" x="2973388" y="2982913"/>
          <p14:tracePt t="2080" x="2933700" y="2982913"/>
          <p14:tracePt t="2109" x="2925763" y="2982913"/>
          <p14:tracePt t="2113" x="2894013" y="2998788"/>
          <p14:tracePt t="2142" x="2886075" y="2998788"/>
          <p14:tracePt t="2147" x="2830513" y="3022600"/>
          <p14:tracePt t="2176" x="2822575" y="3022600"/>
          <p14:tracePt t="2181" x="2814638" y="3030538"/>
          <p14:tracePt t="2248" x="2814638" y="3062288"/>
          <p14:tracePt t="2276" x="2822575" y="3094038"/>
          <p14:tracePt t="2280" x="2957513" y="3173413"/>
          <p14:tracePt t="2309" x="2997200" y="3197225"/>
          <p14:tracePt t="2314" x="3276600" y="3294063"/>
          <p14:tracePt t="2315" x="3371850" y="3325813"/>
          <p14:tracePt t="2342" x="3459163" y="3341688"/>
          <p14:tracePt t="2347" x="3611563" y="3405188"/>
          <p14:tracePt t="2376" x="3683000" y="3436938"/>
          <p14:tracePt t="2381" x="4025900" y="3629025"/>
          <p14:tracePt t="2409" x="4113213" y="3692525"/>
          <p14:tracePt t="2414" x="4352925" y="3906838"/>
          <p14:tracePt t="2442" x="4432300" y="4003675"/>
          <p14:tracePt t="2447" x="4640263" y="4249738"/>
          <p14:tracePt t="2476" x="4695825" y="4330700"/>
          <p14:tracePt t="2481" x="4854575" y="4576763"/>
          <p14:tracePt t="2509" x="4886325" y="4657725"/>
          <p14:tracePt t="2514" x="4999038" y="4816475"/>
          <p14:tracePt t="2516" x="5006975" y="4824413"/>
          <p14:tracePt t="2543" x="5038725" y="4879975"/>
          <p14:tracePt t="2548" x="5086350" y="4943475"/>
          <p14:tracePt t="2576" x="5110163" y="4959350"/>
          <p14:tracePt t="2581" x="5189538" y="5056188"/>
          <p14:tracePt t="2609" x="5221288" y="5095875"/>
          <p14:tracePt t="2614" x="5300663" y="5191125"/>
          <p14:tracePt t="2643" x="5326063" y="5222875"/>
          <p14:tracePt t="2647" x="5373688" y="5278438"/>
          <p14:tracePt t="2676" x="5413375" y="5310188"/>
          <p14:tracePt t="2681" x="5484813" y="5367338"/>
          <p14:tracePt t="2710" x="5492750" y="5367338"/>
          <p14:tracePt t="2715" x="5500688" y="5375275"/>
          <p14:tracePt t="2798" x="5492750" y="5375275"/>
          <p14:tracePt t="2814" x="5476875" y="5367338"/>
          <p14:tracePt t="2843" x="5468938" y="5367338"/>
          <p14:tracePt t="2846" x="5421313" y="5327650"/>
          <p14:tracePt t="2876" x="5413375" y="5327650"/>
          <p14:tracePt t="2880" x="5397500" y="5327650"/>
          <p14:tracePt t="2910" x="5381625" y="5327650"/>
          <p14:tracePt t="2912" x="5373688" y="5327650"/>
          <p14:tracePt t="2943" x="5357813" y="5327650"/>
          <p14:tracePt t="2948" x="5357813" y="5343525"/>
          <p14:tracePt t="2976" x="5349875" y="5359400"/>
          <p14:tracePt t="2981" x="5341938" y="5470525"/>
          <p14:tracePt t="3010" x="5326063" y="5526088"/>
          <p14:tracePt t="3015" x="5300663" y="5694363"/>
          <p14:tracePt t="3043" x="5300663" y="5765800"/>
          <p14:tracePt t="3048" x="5300663" y="5884863"/>
          <p14:tracePt t="3076" x="5292725" y="5924550"/>
          <p14:tracePt t="3081" x="5292725" y="6005513"/>
          <p14:tracePt t="3109" x="5292725" y="6037263"/>
          <p14:tracePt t="3114" x="5292725" y="6116638"/>
          <p14:tracePt t="3115" x="5292725" y="6132513"/>
          <p14:tracePt t="3143" x="5292725" y="6148388"/>
          <p14:tracePt t="3148" x="5292725" y="6164263"/>
          <p14:tracePt t="3177" x="5292725" y="6172200"/>
          <p14:tracePt t="3215" x="5300663" y="6180138"/>
          <p14:tracePt t="3243" x="5310188" y="6180138"/>
          <p14:tracePt t="3248" x="5349875" y="6180138"/>
          <p14:tracePt t="3276" x="5389563" y="6180138"/>
          <p14:tracePt t="3281" x="5484813" y="6156325"/>
          <p14:tracePt t="3283" x="5532438" y="6140450"/>
          <p14:tracePt t="3310" x="5588000" y="6132513"/>
          <p14:tracePt t="3315" x="5700713" y="6116638"/>
          <p14:tracePt t="3315" x="5756275" y="6108700"/>
          <p14:tracePt t="3343" x="5819775" y="6108700"/>
          <p14:tracePt t="3348" x="6059488" y="6069013"/>
          <p14:tracePt t="3376" x="6138863" y="6069013"/>
          <p14:tracePt t="3381" x="6297613" y="6069013"/>
          <p14:tracePt t="3410" x="6353175" y="6069013"/>
          <p14:tracePt t="3415" x="6481763" y="6069013"/>
          <p14:tracePt t="3443" x="6537325" y="6069013"/>
          <p14:tracePt t="3448" x="6648450" y="6069013"/>
          <p14:tracePt t="3477" x="6696075" y="6069013"/>
          <p14:tracePt t="3481" x="6808788" y="6069013"/>
          <p14:tracePt t="3484" x="6848475" y="6069013"/>
          <p14:tracePt t="3510" x="6888163" y="6069013"/>
          <p14:tracePt t="3515" x="6959600" y="6069013"/>
          <p14:tracePt t="3516" x="6991350" y="6069013"/>
          <p14:tracePt t="3543" x="7031038" y="6069013"/>
          <p14:tracePt t="3549" x="7159625" y="6069013"/>
          <p14:tracePt t="3576" x="7199313" y="6069013"/>
          <p14:tracePt t="3581" x="7286625" y="6069013"/>
          <p14:tracePt t="3610" x="7326313" y="6069013"/>
          <p14:tracePt t="3615" x="7389813" y="6069013"/>
          <p14:tracePt t="3644" x="7413625" y="6069013"/>
          <p14:tracePt t="3648" x="7437438" y="6069013"/>
          <p14:tracePt t="3677" x="7445375" y="6061075"/>
          <p14:tracePt t="3681" x="7469188" y="6029325"/>
          <p14:tracePt t="3683" x="7469188" y="6021388"/>
          <p14:tracePt t="3710" x="7485063" y="5980113"/>
          <p14:tracePt t="3715" x="7485063" y="5924550"/>
          <p14:tracePt t="3715" x="7493000" y="5861050"/>
          <p14:tracePt t="3744" x="7493000" y="5805488"/>
          <p14:tracePt t="3748" x="7493000" y="5557838"/>
          <p14:tracePt t="3777" x="7493000" y="5502275"/>
          <p14:tracePt t="3782" x="7461250" y="5383213"/>
          <p14:tracePt t="3810" x="7453313" y="5351463"/>
          <p14:tracePt t="3816" x="7445375" y="5262563"/>
          <p14:tracePt t="3844" x="7445375" y="5238750"/>
          <p14:tracePt t="3849" x="7445375" y="5191125"/>
          <p14:tracePt t="3877" x="7445375" y="5183188"/>
          <p14:tracePt t="3955" x="7437438" y="5175250"/>
          <p14:tracePt t="3977" x="7421563" y="5175250"/>
          <p14:tracePt t="3982" x="7405688" y="5175250"/>
          <p14:tracePt t="4010" x="7366000" y="5199063"/>
          <p14:tracePt t="4015" x="7246938" y="5207000"/>
          <p14:tracePt t="4044" x="7183438" y="5214938"/>
          <p14:tracePt t="4049" x="6769100" y="5214938"/>
          <p14:tracePt t="4051" x="6664325" y="5238750"/>
          <p14:tracePt t="4077" x="6561138" y="5238750"/>
          <p14:tracePt t="4082" x="6376988" y="5238750"/>
          <p14:tracePt t="4084" x="6273800" y="5238750"/>
          <p14:tracePt t="4110" x="6186488" y="5238750"/>
          <p14:tracePt t="4115" x="5978525" y="5238750"/>
          <p14:tracePt t="4144" x="5899150" y="5238750"/>
          <p14:tracePt t="4149" x="5795963" y="5230813"/>
          <p14:tracePt t="4177" x="5780088" y="5222875"/>
          <p14:tracePt t="4182" x="5708650" y="5214938"/>
          <p14:tracePt t="4211" x="5684838" y="5207000"/>
          <p14:tracePt t="4215" x="5635625" y="5207000"/>
          <p14:tracePt t="4244" x="5627688" y="5207000"/>
          <p14:tracePt t="4249" x="5603875" y="5207000"/>
          <p14:tracePt t="4253" x="5588000" y="5207000"/>
          <p14:tracePt t="4277" x="5580063" y="5207000"/>
          <p14:tracePt t="4282" x="5556250" y="5207000"/>
          <p14:tracePt t="4283" x="5548313" y="5207000"/>
          <p14:tracePt t="4311" x="5540375" y="5207000"/>
          <p14:tracePt t="4316" x="5532438" y="5207000"/>
          <p14:tracePt t="4349" x="5524500" y="5207000"/>
          <p14:tracePt t="4377" x="5508625" y="5207000"/>
          <p14:tracePt t="4382" x="5484813" y="5207000"/>
          <p14:tracePt t="4411" x="5468938" y="5207000"/>
          <p14:tracePt t="4416" x="5453063" y="5207000"/>
          <p14:tracePt t="4444" x="5445125" y="5207000"/>
          <p14:tracePt t="4477" x="5437188" y="5199063"/>
          <p14:tracePt t="4482" x="5429250" y="5199063"/>
          <p14:tracePt t="4700" x="5437188" y="5199063"/>
          <p14:tracePt t="4708" x="5453063" y="5183188"/>
          <p14:tracePt t="4716" x="5468938" y="5167313"/>
          <p14:tracePt t="4744" x="5492750" y="5159375"/>
          <p14:tracePt t="4746" x="5572125" y="5119688"/>
          <p14:tracePt t="4748" x="5588000" y="5119688"/>
          <p14:tracePt t="4778" x="5611813" y="5095875"/>
          <p14:tracePt t="4779" x="5643563" y="5072063"/>
          <p14:tracePt t="4782" x="5667375" y="5056188"/>
          <p14:tracePt t="4811" x="5676900" y="5056188"/>
          <p14:tracePt t="4812" x="5700713" y="5024438"/>
          <p14:tracePt t="4845" x="5708650" y="4992688"/>
          <p14:tracePt t="4848" x="5716588" y="4967288"/>
          <p14:tracePt t="4851" x="5716588" y="4959350"/>
          <p14:tracePt t="4878" x="5724525" y="4943475"/>
          <p14:tracePt t="4882" x="5740400" y="4911725"/>
          <p14:tracePt t="4883" x="5740400" y="4895850"/>
          <p14:tracePt t="4911" x="5748338" y="4872038"/>
          <p14:tracePt t="4916" x="5780088" y="4800600"/>
          <p14:tracePt t="4944" x="5780088" y="4792663"/>
          <p14:tracePt t="4949" x="5803900" y="4745038"/>
          <p14:tracePt t="4978" x="5811838" y="4729163"/>
          <p14:tracePt t="4983" x="5819775" y="4713288"/>
          <p14:tracePt t="5011" x="5827713" y="4705350"/>
          <p14:tracePt t="5016" x="5843588" y="4689475"/>
          <p14:tracePt t="5045" x="5851525" y="4681538"/>
          <p14:tracePt t="5049" x="5867400" y="4665663"/>
          <p14:tracePt t="5051" x="5875338" y="4665663"/>
          <p14:tracePt t="5078" x="5883275" y="4657725"/>
          <p14:tracePt t="5083" x="5907088" y="4649788"/>
          <p14:tracePt t="5083" x="5915025" y="4649788"/>
          <p14:tracePt t="5111" x="5930900" y="4649788"/>
          <p14:tracePt t="5116" x="5962650" y="4649788"/>
          <p14:tracePt t="6707" x="5595938" y="4649788"/>
          <p14:tracePt t="6716" x="4910138" y="4705350"/>
          <p14:tracePt t="6746" x="4113213" y="4721225"/>
          <p14:tracePt t="6751" x="3340100" y="4721225"/>
          <p14:tracePt t="6779" x="2678113" y="4721225"/>
          <p14:tracePt t="6784" x="1355725" y="4721225"/>
          <p14:tracePt t="6812" x="1131888" y="4721225"/>
          <p14:tracePt t="6817" x="989013" y="4721225"/>
          <p14:tracePt t="7131" x="965200" y="4721225"/>
          <p14:tracePt t="7140" x="917575" y="4713288"/>
          <p14:tracePt t="7155" x="892175" y="4705350"/>
          <p14:tracePt t="7179" x="876300" y="4697413"/>
          <p14:tracePt t="7181" x="860425" y="4689475"/>
          <p14:tracePt t="7213" x="844550" y="4689475"/>
          <p14:tracePt t="7215" x="757238" y="4657725"/>
          <p14:tracePt t="7219" x="709613" y="4641850"/>
          <p14:tracePt t="7246" x="669925" y="4641850"/>
          <p14:tracePt t="7251" x="541338" y="4616450"/>
          <p14:tracePt t="7251" x="485775" y="4608513"/>
          <p14:tracePt t="7280" x="430213" y="4608513"/>
          <p14:tracePt t="7284" x="263525" y="4545013"/>
          <p14:tracePt t="7313" x="239713" y="4537075"/>
          <p14:tracePt t="7318" x="103188" y="4465638"/>
          <p14:tracePt t="7346" x="63500" y="44577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취업 컨설팅 프로그램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설계 목표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5C259CA-E460-42A5-8334-42B5ADF05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1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4476107" y="2690040"/>
            <a:ext cx="1747072" cy="1747072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67744" y="2690040"/>
            <a:ext cx="1747072" cy="1747072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98114" y="2690040"/>
            <a:ext cx="1747072" cy="1747072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31327" y="3400084"/>
            <a:ext cx="117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취업자 데이터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94450" y="3182641"/>
            <a:ext cx="275447" cy="64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spc="-50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×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72923" y="3182641"/>
            <a:ext cx="2754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spc="-50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20136" y="3400084"/>
            <a:ext cx="117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합격자 데이터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72720" y="3175655"/>
            <a:ext cx="1175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추천 기업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+</a:t>
            </a:r>
          </a:p>
          <a:p>
            <a:pPr algn="ctr"/>
            <a:r>
              <a:rPr lang="ko-KR" altLang="en-US" sz="14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보완점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16510" y="939600"/>
            <a:ext cx="486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요구사항</a:t>
            </a:r>
            <a:r>
              <a:rPr lang="ko-KR" altLang="en-US" sz="1600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1600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10602" y="1196752"/>
            <a:ext cx="5588624" cy="14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합격자의 스펙 데이터를 토대로 </a:t>
            </a:r>
            <a:endParaRPr lang="en-US" altLang="ko-KR" sz="14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지원자가 지원 해 볼 만한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기업을 추천하거나</a:t>
            </a:r>
            <a:endParaRPr lang="en-US" altLang="ko-KR" sz="1400" spc="-30" dirty="0">
              <a:solidFill>
                <a:srgbClr val="00D0C6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지원자가 목표로 하는 기업에 대해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취업 보완점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제시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4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318195" y="918245"/>
            <a:ext cx="1869976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설계 목표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AB5D01-338E-4FEE-BC1A-36375794CA04}"/>
              </a:ext>
            </a:extLst>
          </p:cNvPr>
          <p:cNvSpPr txBox="1"/>
          <p:nvPr/>
        </p:nvSpPr>
        <p:spPr>
          <a:xfrm>
            <a:off x="2417668" y="4515218"/>
            <a:ext cx="486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고려사항</a:t>
            </a:r>
            <a:r>
              <a:rPr lang="ko-KR" altLang="en-US" sz="1600" spc="-2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1600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71E809-F363-4A6D-A4EC-5D70BD57F7C6}"/>
              </a:ext>
            </a:extLst>
          </p:cNvPr>
          <p:cNvSpPr/>
          <p:nvPr/>
        </p:nvSpPr>
        <p:spPr>
          <a:xfrm>
            <a:off x="2411760" y="4772370"/>
            <a:ext cx="5588624" cy="14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스펙에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가중치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두어 정확한 결과 산출 </a:t>
            </a:r>
            <a:endParaRPr lang="en-US" altLang="ko-KR" sz="14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사용자가 편리하게 사용할 수 있는 </a:t>
            </a:r>
            <a:r>
              <a:rPr lang="en-US" altLang="ko-KR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정확한 정보를 위한 </a:t>
            </a:r>
            <a:r>
              <a:rPr lang="ko-KR" altLang="en-US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데이터 무결성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C++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언어 기반의 </a:t>
            </a:r>
            <a:r>
              <a:rPr lang="en-US" altLang="ko-KR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MFC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라이브러리와 </a:t>
            </a:r>
            <a:r>
              <a:rPr lang="en-US" altLang="ko-KR" sz="14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TIBERO DBMS</a:t>
            </a:r>
            <a:r>
              <a:rPr lang="ko-KR" altLang="en-US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 구현</a:t>
            </a:r>
            <a:r>
              <a:rPr lang="en-US" altLang="ko-KR" sz="14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E350CF2-1CDC-4129-8797-A40A8304BE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18A1FD0-3024-4982-A000-A2C0DF9C7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76437"/>
      </p:ext>
    </p:extLst>
  </p:cSld>
  <p:clrMapOvr>
    <a:masterClrMapping/>
  </p:clrMapOvr>
  <p:transition advTm="133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9" x="4640263" y="2081213"/>
          <p14:tracePt t="905" x="4632325" y="2081213"/>
          <p14:tracePt t="969" x="4624388" y="2081213"/>
          <p14:tracePt t="977" x="4616450" y="2081213"/>
          <p14:tracePt t="1001" x="4608513" y="2081213"/>
          <p14:tracePt t="1145" x="4600575" y="2081213"/>
          <p14:tracePt t="1161" x="4592638" y="2081213"/>
          <p14:tracePt t="1171" x="4584700" y="2081213"/>
          <p14:tracePt t="1290" x="4600575" y="2081213"/>
          <p14:tracePt t="1298" x="4616450" y="2081213"/>
          <p14:tracePt t="1315" x="4672013" y="2081213"/>
          <p14:tracePt t="1317" x="4703763" y="2081213"/>
          <p14:tracePt t="1325" x="4751388" y="2081213"/>
          <p14:tracePt t="1332" x="4799013" y="2081213"/>
          <p14:tracePt t="1337" x="4854575" y="2081213"/>
          <p14:tracePt t="1349" x="4926013" y="2089150"/>
          <p14:tracePt t="1354" x="4983163" y="2097088"/>
          <p14:tracePt t="1371" x="5030788" y="2105025"/>
          <p14:tracePt t="1378" x="5126038" y="2112963"/>
          <p14:tracePt t="1399" x="5173663" y="2112963"/>
          <p14:tracePt t="1404" x="5221288" y="2112963"/>
          <p14:tracePt t="1431" x="5253038" y="2112963"/>
          <p14:tracePt t="1436" x="5357813" y="2112963"/>
          <p14:tracePt t="1466" x="5389563" y="2112963"/>
          <p14:tracePt t="1482" x="5500688" y="2105025"/>
          <p14:tracePt t="1498" x="5516563" y="2097088"/>
          <p14:tracePt t="1504" x="5540375" y="2097088"/>
          <p14:tracePt t="1508" x="5556250" y="2081213"/>
          <p14:tracePt t="1515" x="5564188" y="2081213"/>
          <p14:tracePt t="1521" x="5580063" y="2073275"/>
          <p14:tracePt t="1532" x="5588000" y="2073275"/>
          <p14:tracePt t="1537" x="5611813" y="2073275"/>
          <p14:tracePt t="1551" x="5627688" y="2073275"/>
          <p14:tracePt t="1559" x="5651500" y="2073275"/>
          <p14:tracePt t="1561" x="5692775" y="2073275"/>
          <p14:tracePt t="1582" x="5708650" y="2073275"/>
          <p14:tracePt t="1587" x="5756275" y="2073275"/>
          <p14:tracePt t="1615" x="5780088" y="2065338"/>
          <p14:tracePt t="1620" x="5795963" y="2065338"/>
          <p14:tracePt t="1649" x="5803900" y="2065338"/>
          <p14:tracePt t="1658" x="5827713" y="2065338"/>
          <p14:tracePt t="1660" x="5843588" y="2057400"/>
          <p14:tracePt t="1682" x="5851525" y="2057400"/>
          <p14:tracePt t="1689" x="5859463" y="2057400"/>
          <p14:tracePt t="1937" x="5867400" y="2057400"/>
          <p14:tracePt t="1946" x="5891213" y="2057400"/>
          <p14:tracePt t="1956" x="5899150" y="2057400"/>
          <p14:tracePt t="2003" x="5907088" y="2065338"/>
          <p14:tracePt t="2019" x="5915025" y="2081213"/>
          <p14:tracePt t="2058" x="5915025" y="2089150"/>
          <p14:tracePt t="2082" x="5907088" y="2120900"/>
          <p14:tracePt t="2090" x="5899150" y="2136775"/>
          <p14:tracePt t="2123" x="5788025" y="2176463"/>
          <p14:tracePt t="2149" x="5508625" y="2224088"/>
          <p14:tracePt t="2154" x="5413375" y="2233613"/>
          <p14:tracePt t="2182" x="5397500" y="2249488"/>
          <p14:tracePt t="2187" x="5334000" y="2281238"/>
          <p14:tracePt t="2216" x="5318125" y="2297113"/>
          <p14:tracePt t="2220" x="5284788" y="2328863"/>
          <p14:tracePt t="2249" x="5276850" y="2328863"/>
          <p14:tracePt t="2254" x="5253038" y="2352675"/>
          <p14:tracePt t="2282" x="5229225" y="2376488"/>
          <p14:tracePt t="2287" x="5213350" y="2392363"/>
          <p14:tracePt t="2316" x="5173663" y="2416175"/>
          <p14:tracePt t="2320" x="5149850" y="2432050"/>
          <p14:tracePt t="2321" x="5141913" y="2447925"/>
          <p14:tracePt t="2386" x="5126038" y="2463800"/>
          <p14:tracePt t="2416" x="5118100" y="2471738"/>
          <p14:tracePt t="2449" x="5110163" y="2479675"/>
          <p14:tracePt t="2497" x="5110163" y="2495550"/>
          <p14:tracePt t="2521" x="5110163" y="2503488"/>
          <p14:tracePt t="2549" x="5118100" y="2503488"/>
          <p14:tracePt t="2552" x="5118100" y="2511425"/>
          <p14:tracePt t="2583" x="5133975" y="2511425"/>
          <p14:tracePt t="2616" x="5165725" y="2511425"/>
          <p14:tracePt t="2621" x="5205413" y="2511425"/>
          <p14:tracePt t="2649" x="5237163" y="2511425"/>
          <p14:tracePt t="2654" x="5284788" y="2511425"/>
          <p14:tracePt t="2683" x="5310188" y="2511425"/>
          <p14:tracePt t="2688" x="5349875" y="2511425"/>
          <p14:tracePt t="2716" x="5445125" y="2511425"/>
          <p14:tracePt t="2721" x="5500688" y="2511425"/>
          <p14:tracePt t="2749" x="5540375" y="2511425"/>
          <p14:tracePt t="2754" x="5556250" y="2503488"/>
          <p14:tracePt t="2783" x="5572125" y="2503488"/>
          <p14:tracePt t="2816" x="5588000" y="2503488"/>
          <p14:tracePt t="2907" x="5595938" y="2503488"/>
          <p14:tracePt t="2916" x="5603875" y="2503488"/>
          <p14:tracePt t="2921" x="5611813" y="2503488"/>
          <p14:tracePt t="2950" x="5619750" y="2503488"/>
          <p14:tracePt t="2955" x="5635625" y="2503488"/>
          <p14:tracePt t="2983" x="5635625" y="2511425"/>
          <p14:tracePt t="2988" x="5643563" y="2511425"/>
          <p14:tracePt t="3016" x="5651500" y="2511425"/>
          <p14:tracePt t="3021" x="5692775" y="2511425"/>
          <p14:tracePt t="3050" x="5708650" y="2527300"/>
          <p14:tracePt t="3054" x="5740400" y="2535238"/>
          <p14:tracePt t="3083" x="5740400" y="2543175"/>
          <p14:tracePt t="3088" x="5756275" y="2543175"/>
          <p14:tracePt t="3089" x="5772150" y="2543175"/>
          <p14:tracePt t="3116" x="5780088" y="2543175"/>
          <p14:tracePt t="3121" x="5819775" y="2559050"/>
          <p14:tracePt t="3150" x="5827713" y="2566988"/>
          <p14:tracePt t="3155" x="5835650" y="2576513"/>
          <p14:tracePt t="4649" x="5843588" y="2576513"/>
          <p14:tracePt t="4665" x="5851525" y="2584450"/>
          <p14:tracePt t="4684" x="5851525" y="2592388"/>
          <p14:tracePt t="4865" x="5867400" y="2600325"/>
          <p14:tracePt t="4874" x="5883275" y="2608263"/>
          <p14:tracePt t="4889" x="5899150" y="2616200"/>
          <p14:tracePt t="4918" x="5915025" y="2624138"/>
          <p14:tracePt t="4919" x="5930900" y="2624138"/>
          <p14:tracePt t="4922" x="5938838" y="2632075"/>
          <p14:tracePt t="4951" x="5954713" y="2647950"/>
          <p14:tracePt t="4952" x="5970588" y="2655888"/>
          <p14:tracePt t="5985" x="5978525" y="2655888"/>
          <p14:tracePt t="5993" x="6002338" y="2663825"/>
          <p14:tracePt t="6018" x="6010275" y="2671763"/>
          <p14:tracePt t="6019" x="6059488" y="2695575"/>
          <p14:tracePt t="6025" x="6075363" y="2711450"/>
          <p14:tracePt t="6052" x="6083300" y="2719388"/>
          <p14:tracePt t="6057" x="6122988" y="2759075"/>
          <p14:tracePt t="6085" x="6130925" y="2767013"/>
          <p14:tracePt t="6090" x="6162675" y="2838450"/>
          <p14:tracePt t="6119" x="6178550" y="2862263"/>
          <p14:tracePt t="6124" x="6210300" y="2927350"/>
          <p14:tracePt t="6152" x="6218238" y="2943225"/>
          <p14:tracePt t="6157" x="6249988" y="3014663"/>
          <p14:tracePt t="6185" x="6265863" y="3038475"/>
          <p14:tracePt t="6190" x="6313488" y="3205163"/>
          <p14:tracePt t="6219" x="6321425" y="3262313"/>
          <p14:tracePt t="6223" x="6337300" y="3413125"/>
          <p14:tracePt t="6225" x="6345238" y="3500438"/>
          <p14:tracePt t="6252" x="6361113" y="3556000"/>
          <p14:tracePt t="6257" x="6369050" y="3756025"/>
          <p14:tracePt t="6285" x="6369050" y="3819525"/>
          <p14:tracePt t="6291" x="6345238" y="3971925"/>
          <p14:tracePt t="6319" x="6337300" y="4019550"/>
          <p14:tracePt t="6324" x="6297613" y="4146550"/>
          <p14:tracePt t="6352" x="6281738" y="4225925"/>
          <p14:tracePt t="6357" x="6202363" y="4410075"/>
          <p14:tracePt t="6385" x="6194425" y="4449763"/>
          <p14:tracePt t="6390" x="6115050" y="4552950"/>
          <p14:tracePt t="6419" x="6099175" y="4592638"/>
          <p14:tracePt t="6424" x="6059488" y="4721225"/>
          <p14:tracePt t="6425" x="6034088" y="4760913"/>
          <p14:tracePt t="6452" x="6018213" y="4784725"/>
          <p14:tracePt t="6457" x="5938838" y="4911725"/>
          <p14:tracePt t="6486" x="5907088" y="4943475"/>
          <p14:tracePt t="6491" x="5811838" y="5016500"/>
          <p14:tracePt t="6519" x="5780088" y="5040313"/>
          <p14:tracePt t="6524" x="5692775" y="5087938"/>
          <p14:tracePt t="6553" x="5676900" y="5103813"/>
          <p14:tracePt t="6557" x="5643563" y="5119688"/>
          <p14:tracePt t="6586" x="5627688" y="5119688"/>
          <p14:tracePt t="6590" x="5548313" y="5143500"/>
          <p14:tracePt t="6619" x="5516563" y="5143500"/>
          <p14:tracePt t="6624" x="5484813" y="5167313"/>
          <p14:tracePt t="6625" x="5461000" y="5167313"/>
          <p14:tracePt t="6652" x="5437188" y="5167313"/>
          <p14:tracePt t="6658" x="5405438" y="5167313"/>
          <p14:tracePt t="6686" x="5389563" y="5167313"/>
          <p14:tracePt t="6691" x="5334000" y="5167313"/>
          <p14:tracePt t="6719" x="5300663" y="5167313"/>
          <p14:tracePt t="6724" x="5133975" y="5151438"/>
          <p14:tracePt t="6753" x="5030788" y="5127625"/>
          <p14:tracePt t="6758" x="4933950" y="5095875"/>
          <p14:tracePt t="6786" x="4918075" y="5087938"/>
          <p14:tracePt t="6791" x="4878388" y="5064125"/>
          <p14:tracePt t="6819" x="4878388" y="5056188"/>
          <p14:tracePt t="6825" x="4854575" y="5016500"/>
          <p14:tracePt t="6852" x="4838700" y="5000625"/>
          <p14:tracePt t="6858" x="4806950" y="4976813"/>
          <p14:tracePt t="6886" x="4799013" y="4967288"/>
          <p14:tracePt t="6892" x="4791075" y="4951413"/>
          <p14:tracePt t="6919" x="4791075" y="4943475"/>
          <p14:tracePt t="6986" x="4783138" y="4943475"/>
          <p14:tracePt t="7019" x="4767263" y="4943475"/>
          <p14:tracePt t="7023" x="4735513" y="4984750"/>
          <p14:tracePt t="7026" x="4719638" y="5008563"/>
          <p14:tracePt t="7053" x="4711700" y="5016500"/>
          <p14:tracePt t="7058" x="4695825" y="5048250"/>
          <p14:tracePt t="7086" x="4687888" y="5064125"/>
          <p14:tracePt t="7091" x="4648200" y="5080000"/>
          <p14:tracePt t="7119" x="4616450" y="5080000"/>
          <p14:tracePt t="7125" x="4479925" y="5080000"/>
          <p14:tracePt t="7153" x="4432300" y="5080000"/>
          <p14:tracePt t="7157" x="4313238" y="5080000"/>
          <p14:tracePt t="7186" x="4289425" y="5080000"/>
          <p14:tracePt t="7191" x="4233863" y="5080000"/>
          <p14:tracePt t="7219" x="4217988" y="5080000"/>
          <p14:tracePt t="7224" x="4129088" y="5080000"/>
          <p14:tracePt t="7225" x="4105275" y="5080000"/>
          <p14:tracePt t="7253" x="4089400" y="5080000"/>
          <p14:tracePt t="7258" x="4017963" y="5080000"/>
          <p14:tracePt t="7286" x="4002088" y="5080000"/>
          <p14:tracePt t="7291" x="3954463" y="5080000"/>
          <p14:tracePt t="7319" x="3930650" y="5080000"/>
          <p14:tracePt t="7324" x="3890963" y="5080000"/>
          <p14:tracePt t="7353" x="3883025" y="5080000"/>
          <p14:tracePt t="7357" x="3851275" y="5080000"/>
          <p14:tracePt t="7386" x="3833813" y="5080000"/>
          <p14:tracePt t="7391" x="3825875" y="5080000"/>
          <p14:tracePt t="7393" x="3810000" y="5080000"/>
          <p14:tracePt t="7420" x="3794125" y="5080000"/>
          <p14:tracePt t="7424" x="3770313" y="5080000"/>
          <p14:tracePt t="7425" x="3754438" y="5080000"/>
          <p14:tracePt t="7453" x="3738563" y="5080000"/>
          <p14:tracePt t="7458" x="3690938" y="5080000"/>
          <p14:tracePt t="7486" x="3667125" y="5080000"/>
          <p14:tracePt t="7491" x="3548063" y="5103813"/>
          <p14:tracePt t="7520" x="3467100" y="5103813"/>
          <p14:tracePt t="7525" x="3332163" y="5103813"/>
          <p14:tracePt t="7553" x="3300413" y="5103813"/>
          <p14:tracePt t="7558" x="3221038" y="5103813"/>
          <p14:tracePt t="7586" x="3157538" y="5103813"/>
          <p14:tracePt t="7591" x="3060700" y="5080000"/>
          <p14:tracePt t="7593" x="3036888" y="5072063"/>
          <p14:tracePt t="7620" x="2997200" y="5056188"/>
          <p14:tracePt t="7625" x="2957513" y="5040313"/>
          <p14:tracePt t="7653" x="2941638" y="5032375"/>
          <p14:tracePt t="7658" x="2933700" y="4992688"/>
          <p14:tracePt t="7686" x="2933700" y="4976813"/>
          <p14:tracePt t="7691" x="2933700" y="4903788"/>
          <p14:tracePt t="7720" x="2933700" y="4887913"/>
          <p14:tracePt t="7725" x="2973388" y="4784725"/>
          <p14:tracePt t="7753" x="2997200" y="4768850"/>
          <p14:tracePt t="7758" x="3165475" y="4705350"/>
          <p14:tracePt t="7786" x="3213100" y="4689475"/>
          <p14:tracePt t="7791" x="3300413" y="4689475"/>
          <p14:tracePt t="7793" x="3324225" y="4689475"/>
          <p14:tracePt t="7820" x="3355975" y="4689475"/>
          <p14:tracePt t="7825" x="3459163" y="4689475"/>
          <p14:tracePt t="7853" x="3484563" y="4705350"/>
          <p14:tracePt t="7859" x="3563938" y="4729163"/>
          <p14:tracePt t="7887" x="3579813" y="4752975"/>
          <p14:tracePt t="7892" x="3627438" y="4784725"/>
          <p14:tracePt t="7921" x="3659188" y="4808538"/>
          <p14:tracePt t="7926" x="3675063" y="4824413"/>
          <p14:tracePt t="7953" x="3675063" y="4832350"/>
          <p14:tracePt t="7958" x="3690938" y="4856163"/>
          <p14:tracePt t="7961" x="3690938" y="4864100"/>
          <p14:tracePt t="7987" x="3690938" y="4879975"/>
          <p14:tracePt t="7992" x="3690938" y="4887913"/>
          <p14:tracePt t="7993" x="3690938" y="4903788"/>
          <p14:tracePt t="8020" x="3683000" y="4911725"/>
          <p14:tracePt t="8026" x="3683000" y="4935538"/>
          <p14:tracePt t="8053" x="3683000" y="4943475"/>
          <p14:tracePt t="8087" x="3683000" y="4951413"/>
          <p14:tracePt t="8091" x="3714750" y="4967288"/>
          <p14:tracePt t="8126" x="3843338" y="4992688"/>
          <p14:tracePt t="8129" x="3890963" y="4992688"/>
          <p14:tracePt t="8153" x="3922713" y="4992688"/>
          <p14:tracePt t="8158" x="3994150" y="5000625"/>
          <p14:tracePt t="8187" x="4025900" y="5000625"/>
          <p14:tracePt t="8192" x="4176713" y="5048250"/>
          <p14:tracePt t="8193" x="4233863" y="5072063"/>
          <p14:tracePt t="8220" x="4305300" y="5087938"/>
          <p14:tracePt t="8226" x="4519613" y="5135563"/>
          <p14:tracePt t="8254" x="4567238" y="5159375"/>
          <p14:tracePt t="8259" x="4711700" y="5191125"/>
          <p14:tracePt t="8287" x="4743450" y="5207000"/>
          <p14:tracePt t="8292" x="4830763" y="5230813"/>
          <p14:tracePt t="8320" x="4854575" y="5230813"/>
          <p14:tracePt t="8325" x="4894263" y="5246688"/>
          <p14:tracePt t="8354" x="4902200" y="5246688"/>
          <p14:tracePt t="8360" x="4926013" y="5246688"/>
          <p14:tracePt t="8361" x="4943475" y="5254625"/>
          <p14:tracePt t="8387" x="4951413" y="5262563"/>
          <p14:tracePt t="8392" x="4991100" y="5262563"/>
          <p14:tracePt t="8392" x="5006975" y="5262563"/>
          <p14:tracePt t="8421" x="5022850" y="5262563"/>
          <p14:tracePt t="8425" x="5030788" y="5262563"/>
          <p14:tracePt t="8454" x="5046663" y="5278438"/>
          <p14:tracePt t="8459" x="5062538" y="5278438"/>
          <p14:tracePt t="8487" x="5078413" y="5278438"/>
          <p14:tracePt t="8492" x="5118100" y="5294313"/>
          <p14:tracePt t="8521" x="5133975" y="5294313"/>
          <p14:tracePt t="8525" x="5165725" y="5294313"/>
          <p14:tracePt t="8554" x="5181600" y="5294313"/>
          <p14:tracePt t="8559" x="5189538" y="5294313"/>
          <p14:tracePt t="8587" x="5197475" y="5294313"/>
          <p14:tracePt t="8592" x="5245100" y="5294313"/>
          <p14:tracePt t="8592" x="5260975" y="5294313"/>
          <p14:tracePt t="8620" x="5284788" y="5294313"/>
          <p14:tracePt t="8625" x="5292725" y="5286375"/>
          <p14:tracePt t="8687" x="5300663" y="5278438"/>
          <p14:tracePt t="8689" x="5300663" y="5270500"/>
          <p14:tracePt t="8691" x="5300663" y="5262563"/>
          <p14:tracePt t="8721" x="5300663" y="5254625"/>
          <p14:tracePt t="8722" x="5292725" y="5238750"/>
          <p14:tracePt t="8754" x="5268913" y="5222875"/>
          <p14:tracePt t="8757" x="5229225" y="5207000"/>
          <p14:tracePt t="8787" x="5221288" y="5207000"/>
          <p14:tracePt t="8790" x="5205413" y="5199063"/>
          <p14:tracePt t="8793" x="5189538" y="5199063"/>
          <p14:tracePt t="8821" x="5173663" y="5199063"/>
          <p14:tracePt t="8826" x="5046663" y="5199063"/>
          <p14:tracePt t="8854" x="5014913" y="5199063"/>
          <p14:tracePt t="8859" x="4926013" y="5199063"/>
          <p14:tracePt t="8887" x="4910138" y="5199063"/>
          <p14:tracePt t="8892" x="4878388" y="5199063"/>
          <p14:tracePt t="8921" x="4846638" y="5199063"/>
          <p14:tracePt t="8925" x="4791075" y="5199063"/>
          <p14:tracePt t="8957" x="4775200" y="5199063"/>
          <p14:tracePt t="8960" x="4743450" y="5214938"/>
          <p14:tracePt t="8960" x="4735513" y="5230813"/>
          <p14:tracePt t="8987" x="4719638" y="5238750"/>
          <p14:tracePt t="8992" x="4679950" y="5310188"/>
          <p14:tracePt t="9021" x="4672013" y="5343525"/>
          <p14:tracePt t="9027" x="4664075" y="5391150"/>
          <p14:tracePt t="9055" x="4664075" y="5399088"/>
          <p14:tracePt t="9060" x="4656138" y="5430838"/>
          <p14:tracePt t="9088" x="4656138" y="5446713"/>
          <p14:tracePt t="9094" x="4656138" y="5518150"/>
          <p14:tracePt t="9107" x="4664075" y="5534025"/>
          <p14:tracePt t="9118" x="4687888" y="5557838"/>
          <p14:tracePt t="9121" x="4695825" y="5565775"/>
          <p14:tracePt t="9132" x="4711700" y="5581650"/>
          <p14:tracePt t="9138" x="4727575" y="5581650"/>
          <p14:tracePt t="9150" x="4743450" y="5597525"/>
          <p14:tracePt t="9153" x="4767263" y="5605463"/>
          <p14:tracePt t="9163" x="4799013" y="5621338"/>
          <p14:tracePt t="9174" x="4814888" y="5629275"/>
          <p14:tracePt t="9184" x="4830763" y="5637213"/>
          <p14:tracePt t="9185" x="4846638" y="5637213"/>
          <p14:tracePt t="9204" x="4870450" y="5637213"/>
          <p14:tracePt t="9209" x="4902200" y="5645150"/>
          <p14:tracePt t="9218" x="4926013" y="5645150"/>
          <p14:tracePt t="9237" x="4943475" y="5645150"/>
          <p14:tracePt t="9246" x="4975225" y="5645150"/>
          <p14:tracePt t="9251" x="4991100" y="5645150"/>
          <p14:tracePt t="9270" x="5014913" y="5637213"/>
          <p14:tracePt t="9278" x="5078413" y="5629275"/>
          <p14:tracePt t="9283" x="5110163" y="5629275"/>
          <p14:tracePt t="9304" x="5133975" y="5613400"/>
          <p14:tracePt t="9310" x="5173663" y="5613400"/>
          <p14:tracePt t="9314" x="5189538" y="5613400"/>
          <p14:tracePt t="9331" x="5205413" y="5605463"/>
          <p14:tracePt t="9337" x="5213350" y="5597525"/>
          <p14:tracePt t="9348" x="5221288" y="5581650"/>
          <p14:tracePt t="9363" x="5229225" y="5573713"/>
          <p14:tracePt t="9369" x="5237163" y="5557838"/>
          <p14:tracePt t="9378" x="5237163" y="5534025"/>
          <p14:tracePt t="9385" x="5245100" y="5510213"/>
          <p14:tracePt t="9393" x="5245100" y="5478463"/>
          <p14:tracePt t="9402" x="5245100" y="5446713"/>
          <p14:tracePt t="9409" x="5245100" y="5414963"/>
          <p14:tracePt t="9418" x="5245100" y="5367338"/>
          <p14:tracePt t="9426" x="5221288" y="5327650"/>
          <p14:tracePt t="9435" x="5197475" y="5302250"/>
          <p14:tracePt t="9442" x="5181600" y="5278438"/>
          <p14:tracePt t="9452" x="5173663" y="5270500"/>
          <p14:tracePt t="9459" x="5141913" y="5246688"/>
          <p14:tracePt t="9476" x="5133975" y="5246688"/>
          <p14:tracePt t="9505" x="5141913" y="5262563"/>
          <p14:tracePt t="9515" x="5189538" y="5278438"/>
          <p14:tracePt t="9521" x="5245100" y="5319713"/>
          <p14:tracePt t="9531" x="5310188" y="5343525"/>
          <p14:tracePt t="9538" x="5389563" y="5359400"/>
          <p14:tracePt t="9548" x="5453063" y="5367338"/>
          <p14:tracePt t="9554" x="5532438" y="5383213"/>
          <p14:tracePt t="9563" x="5603875" y="5383213"/>
          <p14:tracePt t="9571" x="5692775" y="5407025"/>
          <p14:tracePt t="9578" x="5795963" y="5422900"/>
          <p14:tracePt t="9588" x="5907088" y="5438775"/>
          <p14:tracePt t="9599" x="6034088" y="5478463"/>
          <p14:tracePt t="9602" x="6202363" y="5510213"/>
          <p14:tracePt t="9614" x="6376988" y="5541963"/>
          <p14:tracePt t="9619" x="6537325" y="5605463"/>
          <p14:tracePt t="9630" x="6664325" y="5629275"/>
          <p14:tracePt t="9636" x="6816725" y="5670550"/>
          <p14:tracePt t="9650" x="6927850" y="5678488"/>
          <p14:tracePt t="9652" x="7038975" y="5694363"/>
          <p14:tracePt t="9665" x="7110413" y="5702300"/>
          <p14:tracePt t="9669" x="7167563" y="5702300"/>
          <p14:tracePt t="9681" x="7246938" y="5702300"/>
          <p14:tracePt t="9685" x="7326313" y="5718175"/>
          <p14:tracePt t="9698" x="7389813" y="5718175"/>
          <p14:tracePt t="9701" x="7445375" y="5718175"/>
          <p14:tracePt t="9706" x="7502525" y="5718175"/>
          <p14:tracePt t="9715" x="7558088" y="5718175"/>
          <p14:tracePt t="9721" x="7581900" y="5718175"/>
          <p14:tracePt t="9732" x="7597775" y="5718175"/>
          <p14:tracePt t="9738" x="7629525" y="5718175"/>
          <p14:tracePt t="9748" x="7653338" y="5718175"/>
          <p14:tracePt t="9753" x="7669213" y="5718175"/>
          <p14:tracePt t="9764" x="7685088" y="5718175"/>
          <p14:tracePt t="9769" x="7708900" y="5718175"/>
          <p14:tracePt t="9781" x="7716838" y="5718175"/>
          <p14:tracePt t="9786" x="7732713" y="5718175"/>
          <p14:tracePt t="9796" x="7740650" y="5718175"/>
          <p14:tracePt t="9803" x="7756525" y="5718175"/>
          <p14:tracePt t="9819" x="7764463" y="5718175"/>
          <p14:tracePt t="9829" x="7780338" y="5718175"/>
          <p14:tracePt t="9851" x="7788275" y="5718175"/>
          <p14:tracePt t="9868" x="7796213" y="5710238"/>
          <p14:tracePt t="9881" x="7796213" y="5702300"/>
          <p14:tracePt t="9882" x="7804150" y="5694363"/>
          <p14:tracePt t="9892" x="7804150" y="5678488"/>
          <p14:tracePt t="9899" x="7804150" y="5670550"/>
          <p14:tracePt t="9905" x="7804150" y="5653088"/>
          <p14:tracePt t="9915" x="7804150" y="5645150"/>
          <p14:tracePt t="9921" x="7804150" y="5629275"/>
          <p14:tracePt t="9932" x="7804150" y="5613400"/>
          <p14:tracePt t="9938" x="7804150" y="5589588"/>
          <p14:tracePt t="9948" x="7788275" y="5573713"/>
          <p14:tracePt t="9954" x="7780338" y="5557838"/>
          <p14:tracePt t="9963" x="7748588" y="5549900"/>
          <p14:tracePt t="9969" x="7740650" y="5549900"/>
          <p14:tracePt t="9979" x="7732713" y="5541963"/>
          <p14:tracePt t="9988" x="7716838" y="5541963"/>
          <p14:tracePt t="10002" x="7700963" y="5534025"/>
          <p14:tracePt t="10009" x="7693025" y="5526088"/>
          <p14:tracePt t="10018" x="7685088" y="5526088"/>
          <p14:tracePt t="10026" x="7661275" y="5502275"/>
          <p14:tracePt t="10038" x="7621588" y="5478463"/>
          <p14:tracePt t="10044" x="7581900" y="5462588"/>
          <p14:tracePt t="10051" x="7534275" y="5446713"/>
          <p14:tracePt t="10062" x="7485063" y="5430838"/>
          <p14:tracePt t="10067" x="7437438" y="5407025"/>
          <p14:tracePt t="10079" x="7405688" y="5399088"/>
          <p14:tracePt t="10082" x="7366000" y="5383213"/>
          <p14:tracePt t="10092" x="7350125" y="5367338"/>
          <p14:tracePt t="10099" x="7318375" y="5367338"/>
          <p14:tracePt t="10105" x="7286625" y="5359400"/>
          <p14:tracePt t="10115" x="7270750" y="5359400"/>
          <p14:tracePt t="10121" x="7239000" y="5351463"/>
          <p14:tracePt t="10131" x="7183438" y="5335588"/>
          <p14:tracePt t="10137" x="7135813" y="5327650"/>
          <p14:tracePt t="10147" x="7078663" y="5327650"/>
          <p14:tracePt t="10153" x="6975475" y="5327650"/>
          <p14:tracePt t="10162" x="6896100" y="5327650"/>
          <p14:tracePt t="10171" x="6816725" y="5351463"/>
          <p14:tracePt t="10178" x="6743700" y="5375275"/>
          <p14:tracePt t="10185" x="6696075" y="5399088"/>
          <p14:tracePt t="10194" x="6648450" y="5430838"/>
          <p14:tracePt t="10203" x="6616700" y="5470525"/>
          <p14:tracePt t="10217" x="6600825" y="5502275"/>
          <p14:tracePt t="10219" x="6577013" y="5526088"/>
          <p14:tracePt t="10237" x="6577013" y="5589588"/>
          <p14:tracePt t="10243" x="6577013" y="5613400"/>
          <p14:tracePt t="10255" x="6577013" y="5645150"/>
          <p14:tracePt t="10257" x="6577013" y="5686425"/>
          <p14:tracePt t="10264" x="6584950" y="5718175"/>
          <p14:tracePt t="10278" x="6616700" y="5734050"/>
          <p14:tracePt t="10285" x="6640513" y="5773738"/>
          <p14:tracePt t="10305" x="6672263" y="5797550"/>
          <p14:tracePt t="10317" x="6840538" y="5868988"/>
          <p14:tracePt t="10321" x="6896100" y="5876925"/>
          <p14:tracePt t="10340" x="7126288" y="5900738"/>
          <p14:tracePt t="10352" x="7358063" y="5900738"/>
          <p14:tracePt t="10352" x="7469188" y="5900738"/>
          <p14:tracePt t="10373" x="7558088" y="5900738"/>
          <p14:tracePt t="10385" x="7820025" y="5837238"/>
          <p14:tracePt t="10396" x="7893050" y="5805488"/>
          <p14:tracePt t="10402" x="7940675" y="5781675"/>
          <p14:tracePt t="10411" x="7988300" y="5757863"/>
          <p14:tracePt t="10418" x="8004175" y="5734050"/>
          <p14:tracePt t="10428" x="8035925" y="5710238"/>
          <p14:tracePt t="10435" x="8051800" y="5678488"/>
          <p14:tracePt t="10446" x="8051800" y="5645150"/>
          <p14:tracePt t="10452" x="8051800" y="5613400"/>
          <p14:tracePt t="10463" x="8051800" y="5573713"/>
          <p14:tracePt t="10466" x="8051800" y="5534025"/>
          <p14:tracePt t="10479" x="8051800" y="5478463"/>
          <p14:tracePt t="10482" x="8051800" y="5454650"/>
          <p14:tracePt t="10493" x="8051800" y="5414963"/>
          <p14:tracePt t="10499" x="8051800" y="5383213"/>
          <p14:tracePt t="10505" x="8051800" y="5343525"/>
          <p14:tracePt t="10515" x="8043863" y="5319713"/>
          <p14:tracePt t="10521" x="8035925" y="5302250"/>
          <p14:tracePt t="10531" x="8020050" y="5278438"/>
          <p14:tracePt t="10537" x="7996238" y="5262563"/>
          <p14:tracePt t="10547" x="7956550" y="5230813"/>
          <p14:tracePt t="10552" x="7924800" y="5214938"/>
          <p14:tracePt t="10562" x="7885113" y="5191125"/>
          <p14:tracePt t="10572" x="7843838" y="5167313"/>
          <p14:tracePt t="10577" x="7812088" y="5151438"/>
          <p14:tracePt t="10585" x="7764463" y="5143500"/>
          <p14:tracePt t="10595" x="7732713" y="5135563"/>
          <p14:tracePt t="10602" x="7708900" y="5135563"/>
          <p14:tracePt t="10610" x="7685088" y="5135563"/>
          <p14:tracePt t="10618" x="7669213" y="5127625"/>
          <p14:tracePt t="10628" x="7645400" y="5127625"/>
          <p14:tracePt t="10635" x="7637463" y="5127625"/>
          <p14:tracePt t="10645" x="7629525" y="5127625"/>
          <p14:tracePt t="10651" x="7621588" y="5127625"/>
          <p14:tracePt t="10661" x="7613650" y="5127625"/>
          <p14:tracePt t="10668" x="7605713" y="5127625"/>
          <p14:tracePt t="10681" x="7597775" y="5127625"/>
          <p14:tracePt t="10683" x="7581900" y="5127625"/>
          <p14:tracePt t="10690" x="7573963" y="5127625"/>
          <p14:tracePt t="10699" x="7558088" y="5127625"/>
          <p14:tracePt t="10705" x="7550150" y="5127625"/>
          <p14:tracePt t="10715" x="7534275" y="5127625"/>
          <p14:tracePt t="10722" x="7518400" y="5127625"/>
          <p14:tracePt t="10731" x="7510463" y="5127625"/>
          <p14:tracePt t="10738" x="7502525" y="5127625"/>
          <p14:tracePt t="10747" x="7493000" y="5127625"/>
          <p14:tracePt t="10753" x="7485063" y="5127625"/>
          <p14:tracePt t="10762" x="7477125" y="5127625"/>
          <p14:tracePt t="10778" x="7461250" y="5127625"/>
          <p14:tracePt t="10796" x="7445375" y="5127625"/>
          <p14:tracePt t="10802" x="7437438" y="5127625"/>
          <p14:tracePt t="10811" x="7429500" y="5127625"/>
          <p14:tracePt t="10818" x="7421563" y="5127625"/>
          <p14:tracePt t="10827" x="7413625" y="5127625"/>
          <p14:tracePt t="10835" x="7405688" y="5127625"/>
          <p14:tracePt t="10912" x="7397750" y="5127625"/>
          <p14:tracePt t="10920" x="7389813" y="5127625"/>
          <p14:tracePt t="11713" x="7373938" y="5127625"/>
          <p14:tracePt t="11721" x="7366000" y="5127625"/>
          <p14:tracePt t="11730" x="7350125" y="5127625"/>
          <p14:tracePt t="11737" x="7326313" y="5143500"/>
          <p14:tracePt t="11749" x="7302500" y="5151438"/>
          <p14:tracePt t="11767" x="7286625" y="5151438"/>
          <p14:tracePt t="11769" x="7270750" y="5159375"/>
          <p14:tracePt t="11780" x="7262813" y="5167313"/>
          <p14:tracePt t="11786" x="7246938" y="5167313"/>
          <p14:tracePt t="11799" x="7231063" y="5167313"/>
          <p14:tracePt t="11802" x="7199313" y="5167313"/>
          <p14:tracePt t="11813" x="7167563" y="5183188"/>
          <p14:tracePt t="11819" x="7118350" y="5191125"/>
          <p14:tracePt t="11830" x="7086600" y="5191125"/>
          <p14:tracePt t="11836" x="7062788" y="5191125"/>
          <p14:tracePt t="11852" x="7031038" y="5199063"/>
          <p14:tracePt t="11862" x="7015163" y="5199063"/>
          <p14:tracePt t="11867" x="6999288" y="5199063"/>
          <p14:tracePt t="11873" x="6975475" y="5199063"/>
          <p14:tracePt t="11885" x="6959600" y="5199063"/>
          <p14:tracePt t="11889" x="6935788" y="5199063"/>
          <p14:tracePt t="11898" x="6927850" y="5199063"/>
          <p14:tracePt t="11906" x="6911975" y="5199063"/>
          <p14:tracePt t="11915" x="6888163" y="5199063"/>
          <p14:tracePt t="11923" x="6880225" y="5199063"/>
          <p14:tracePt t="11937" x="6864350" y="5199063"/>
          <p14:tracePt t="11953" x="6848475" y="5207000"/>
          <p14:tracePt t="11963" x="6824663" y="5207000"/>
          <p14:tracePt t="11969" x="6816725" y="5207000"/>
          <p14:tracePt t="11979" x="6808788" y="5214938"/>
          <p14:tracePt t="11986" x="6800850" y="5214938"/>
          <p14:tracePt t="12048" x="6824663" y="5214938"/>
          <p14:tracePt t="12058" x="6951663" y="5214938"/>
          <p14:tracePt t="12065" x="7070725" y="5214938"/>
          <p14:tracePt t="12072" x="7223125" y="5214938"/>
          <p14:tracePt t="12083" x="7373938" y="5214938"/>
          <p14:tracePt t="12088" x="7534275" y="5214938"/>
          <p14:tracePt t="12103" x="7732713" y="5214938"/>
          <p14:tracePt t="12105" x="7932738" y="5214938"/>
          <p14:tracePt t="12115" x="8178800" y="5214938"/>
          <p14:tracePt t="12123" x="8426450" y="5214938"/>
          <p14:tracePt t="12132" x="8650288" y="5214938"/>
          <p14:tracePt t="12138" x="8848725" y="5214938"/>
          <p14:tracePt t="12148" x="9001125" y="5214938"/>
          <p14:tracePt t="12154" x="9120188" y="5214938"/>
          <p14:tracePt t="12450" x="8697913" y="1555750"/>
          <p14:tracePt t="12458" x="8394700" y="1284288"/>
          <p14:tracePt t="12470" x="8035925" y="1028700"/>
          <p14:tracePt t="12473" x="7621588" y="725488"/>
          <p14:tracePt t="12486" x="7191375" y="5429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취업 컨설팅 프로그램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설계 내용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3F95998-FD55-4BFB-BAFF-A2C5EA6821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863CD-2386-4886-A44D-E2C8F9F76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13503D-4F4B-4315-92A3-EADE8E42E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09" y="1049990"/>
            <a:ext cx="3723982" cy="5537878"/>
          </a:xfrm>
          <a:prstGeom prst="rect">
            <a:avLst/>
          </a:prstGeom>
          <a:ln>
            <a:solidFill>
              <a:srgbClr val="66FF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18895-D25C-4AD3-BD7F-E7014BDD9576}"/>
              </a:ext>
            </a:extLst>
          </p:cNvPr>
          <p:cNvSpPr/>
          <p:nvPr/>
        </p:nvSpPr>
        <p:spPr>
          <a:xfrm>
            <a:off x="6411600" y="1053378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D2A373-AE5E-48D7-9277-FC0EF028A891}"/>
              </a:ext>
            </a:extLst>
          </p:cNvPr>
          <p:cNvSpPr/>
          <p:nvPr/>
        </p:nvSpPr>
        <p:spPr>
          <a:xfrm>
            <a:off x="6411600" y="5084342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기업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84B58A-D90A-4828-A776-5678C7B4083A}"/>
              </a:ext>
            </a:extLst>
          </p:cNvPr>
          <p:cNvSpPr/>
          <p:nvPr/>
        </p:nvSpPr>
        <p:spPr>
          <a:xfrm>
            <a:off x="6411600" y="6092342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D321B3-4E71-423C-87C8-5F567A405586}"/>
              </a:ext>
            </a:extLst>
          </p:cNvPr>
          <p:cNvSpPr txBox="1"/>
          <p:nvPr/>
        </p:nvSpPr>
        <p:spPr>
          <a:xfrm>
            <a:off x="2411760" y="6103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개괄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128A47-107E-4B30-91D9-3F2285B05770}"/>
              </a:ext>
            </a:extLst>
          </p:cNvPr>
          <p:cNvSpPr/>
          <p:nvPr/>
        </p:nvSpPr>
        <p:spPr>
          <a:xfrm>
            <a:off x="6149249" y="1053378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4515C6-55EE-4EE4-A6CC-D1811721AA90}"/>
              </a:ext>
            </a:extLst>
          </p:cNvPr>
          <p:cNvSpPr/>
          <p:nvPr/>
        </p:nvSpPr>
        <p:spPr>
          <a:xfrm>
            <a:off x="6148800" y="5083306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36D6C1-ED78-4898-A537-FC53C8A1BA3D}"/>
              </a:ext>
            </a:extLst>
          </p:cNvPr>
          <p:cNvSpPr/>
          <p:nvPr/>
        </p:nvSpPr>
        <p:spPr>
          <a:xfrm>
            <a:off x="6148800" y="6086247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55D60D-3D22-458A-A795-6F39F3B4BE3D}"/>
              </a:ext>
            </a:extLst>
          </p:cNvPr>
          <p:cNvSpPr/>
          <p:nvPr/>
        </p:nvSpPr>
        <p:spPr>
          <a:xfrm>
            <a:off x="7477200" y="1049990"/>
            <a:ext cx="1665917" cy="4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프로그램을 사용하는 사용자의 정보가 담겨있다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CE3811-D414-41B7-886B-A0D7CCF4A440}"/>
              </a:ext>
            </a:extLst>
          </p:cNvPr>
          <p:cNvSpPr/>
          <p:nvPr/>
        </p:nvSpPr>
        <p:spPr>
          <a:xfrm>
            <a:off x="7477200" y="5085136"/>
            <a:ext cx="1665917" cy="48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기업의 정보가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담겨있다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EA4A1-2248-4F3E-B9BF-4205E103C0CD}"/>
              </a:ext>
            </a:extLst>
          </p:cNvPr>
          <p:cNvSpPr/>
          <p:nvPr/>
        </p:nvSpPr>
        <p:spPr>
          <a:xfrm>
            <a:off x="7477200" y="6088542"/>
            <a:ext cx="1665917" cy="48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프로그램을 유지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보수하는 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관리자의 정보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2C6BAD6-C539-418E-9DF3-C7240A89400E}"/>
              </a:ext>
            </a:extLst>
          </p:cNvPr>
          <p:cNvSpPr/>
          <p:nvPr/>
        </p:nvSpPr>
        <p:spPr>
          <a:xfrm>
            <a:off x="6411600" y="2066300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지원자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FC9B6A4-F0E4-44E1-800D-00E3C9C3F837}"/>
              </a:ext>
            </a:extLst>
          </p:cNvPr>
          <p:cNvSpPr/>
          <p:nvPr/>
        </p:nvSpPr>
        <p:spPr>
          <a:xfrm>
            <a:off x="6148800" y="2061596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5EF97C6-5F8D-4892-B7EB-AB49525D6D09}"/>
              </a:ext>
            </a:extLst>
          </p:cNvPr>
          <p:cNvSpPr/>
          <p:nvPr/>
        </p:nvSpPr>
        <p:spPr>
          <a:xfrm>
            <a:off x="7477200" y="2059221"/>
            <a:ext cx="1665918" cy="48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사용자 하위 범주인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지원자와 합격자의 정보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8E1376-8CC7-4366-B290-B1C4CDA16385}"/>
              </a:ext>
            </a:extLst>
          </p:cNvPr>
          <p:cNvSpPr/>
          <p:nvPr/>
        </p:nvSpPr>
        <p:spPr>
          <a:xfrm>
            <a:off x="6411600" y="3050362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스펙 정보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6D8AA2-72C1-4D82-9E4F-259A17003F3C}"/>
              </a:ext>
            </a:extLst>
          </p:cNvPr>
          <p:cNvSpPr/>
          <p:nvPr/>
        </p:nvSpPr>
        <p:spPr>
          <a:xfrm>
            <a:off x="6148800" y="3050362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3259BF2-4F9A-443E-A903-085A6804123A}"/>
              </a:ext>
            </a:extLst>
          </p:cNvPr>
          <p:cNvSpPr/>
          <p:nvPr/>
        </p:nvSpPr>
        <p:spPr>
          <a:xfrm>
            <a:off x="7477200" y="3050253"/>
            <a:ext cx="1665918" cy="4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사용자에 포함되는 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 err="1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스펙정보가</a:t>
            </a: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담겨있다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43BEBB2-8B62-4A42-8A87-F06087012AF3}"/>
              </a:ext>
            </a:extLst>
          </p:cNvPr>
          <p:cNvSpPr/>
          <p:nvPr/>
        </p:nvSpPr>
        <p:spPr>
          <a:xfrm>
            <a:off x="6411600" y="4068831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</a:t>
            </a:r>
            <a:endParaRPr lang="en-US" altLang="ko-KR" sz="16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스펙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BD30AF-A8D2-41E0-91D7-A4BFE3688385}"/>
              </a:ext>
            </a:extLst>
          </p:cNvPr>
          <p:cNvSpPr/>
          <p:nvPr/>
        </p:nvSpPr>
        <p:spPr>
          <a:xfrm>
            <a:off x="6148800" y="4067795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62E399-E2F4-4924-9A60-EF8F56E06F6F}"/>
              </a:ext>
            </a:extLst>
          </p:cNvPr>
          <p:cNvSpPr/>
          <p:nvPr/>
        </p:nvSpPr>
        <p:spPr>
          <a:xfrm>
            <a:off x="7477200" y="4066533"/>
            <a:ext cx="1665916" cy="4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합격 성공한 </a:t>
            </a:r>
            <a:r>
              <a:rPr lang="ko-KR" altLang="en-US" sz="900" dirty="0" err="1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스펙정보</a:t>
            </a:r>
            <a:endParaRPr lang="en-US" altLang="ko-KR" sz="90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사례가 담겨있다</a:t>
            </a:r>
            <a:r>
              <a:rPr lang="en-US" altLang="ko-KR" sz="9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535C281-13BA-42D9-BA76-35298AD3A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14715"/>
      </p:ext>
    </p:extLst>
  </p:cSld>
  <p:clrMapOvr>
    <a:masterClrMapping/>
  </p:clrMapOvr>
  <p:transition advTm="15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1" x="2263775" y="812800"/>
          <p14:tracePt t="499" x="2263775" y="901700"/>
          <p14:tracePt t="546" x="2263775" y="909638"/>
          <p14:tracePt t="553" x="2263775" y="925513"/>
          <p14:tracePt t="569" x="2263775" y="949325"/>
          <p14:tracePt t="571" x="2263775" y="989013"/>
          <p14:tracePt t="586" x="2287588" y="1092200"/>
          <p14:tracePt t="594" x="2303463" y="1147763"/>
          <p14:tracePt t="607" x="2311400" y="1220788"/>
          <p14:tracePt t="618" x="2311400" y="1268413"/>
          <p14:tracePt t="621" x="2335213" y="1443038"/>
          <p14:tracePt t="626" x="2335213" y="1530350"/>
          <p14:tracePt t="636" x="2335213" y="1635125"/>
          <p14:tracePt t="650" x="2335213" y="1714500"/>
          <p14:tracePt t="652" x="2335213" y="1809750"/>
          <p14:tracePt t="658" x="2335213" y="1898650"/>
          <p14:tracePt t="673" x="2335213" y="1993900"/>
          <p14:tracePt t="680" x="2343150" y="2073275"/>
          <p14:tracePt t="682" x="2343150" y="2144713"/>
          <p14:tracePt t="691" x="2343150" y="2224088"/>
          <p14:tracePt t="702" x="2343150" y="2281238"/>
          <p14:tracePt t="713" x="2343150" y="2352675"/>
          <p14:tracePt t="716" x="2343150" y="2408238"/>
          <p14:tracePt t="731" x="2343150" y="2511425"/>
          <p14:tracePt t="738" x="2343150" y="2535238"/>
          <p14:tracePt t="756" x="2343150" y="2608263"/>
          <p14:tracePt t="763" x="2343150" y="2632075"/>
          <p14:tracePt t="773" x="2343150" y="2647950"/>
          <p14:tracePt t="789" x="2343150" y="2679700"/>
          <p14:tracePt t="809" x="2343150" y="2695575"/>
          <p14:tracePt t="820" x="2335213" y="2711450"/>
          <p14:tracePt t="836" x="2327275" y="2727325"/>
          <p14:tracePt t="889" x="2327275" y="2735263"/>
          <p14:tracePt t="898" x="2327275" y="2743200"/>
          <p14:tracePt t="905" x="2327275" y="2751138"/>
          <p14:tracePt t="920" x="2327275" y="2759075"/>
          <p14:tracePt t="921" x="2311400" y="2767013"/>
          <p14:tracePt t="938" x="2311400" y="2774950"/>
          <p14:tracePt t="956" x="2311400" y="2790825"/>
          <p14:tracePt t="970" x="2303463" y="2806700"/>
          <p14:tracePt t="988" x="2295525" y="2838450"/>
          <p14:tracePt t="1003" x="2295525" y="2870200"/>
          <p14:tracePt t="1009" x="2279650" y="2894013"/>
          <p14:tracePt t="1022" x="2271713" y="2909888"/>
          <p14:tracePt t="1025" x="2271713" y="2927350"/>
          <p14:tracePt t="1040" x="2271713" y="2959100"/>
          <p14:tracePt t="1041" x="2271713" y="2982913"/>
          <p14:tracePt t="1054" x="2271713" y="3006725"/>
          <p14:tracePt t="1057" x="2271713" y="3030538"/>
          <p14:tracePt t="1071" x="2271713" y="3046413"/>
          <p14:tracePt t="1073" x="2271713" y="3078163"/>
          <p14:tracePt t="1086" x="2271713" y="3109913"/>
          <p14:tracePt t="1089" x="2271713" y="3133725"/>
          <p14:tracePt t="1100" x="2271713" y="3157538"/>
          <p14:tracePt t="1105" x="2271713" y="3181350"/>
          <p14:tracePt t="1116" x="2271713" y="3205163"/>
          <p14:tracePt t="1121" x="2271713" y="3221038"/>
          <p14:tracePt t="1133" x="2271713" y="3244850"/>
          <p14:tracePt t="1137" x="2271713" y="3262313"/>
          <p14:tracePt t="1151" x="2271713" y="3286125"/>
          <p14:tracePt t="1154" x="2271713" y="3309938"/>
          <p14:tracePt t="1167" x="2271713" y="3341688"/>
          <p14:tracePt t="1171" x="2271713" y="3373438"/>
          <p14:tracePt t="1182" x="2279650" y="3389313"/>
          <p14:tracePt t="1188" x="2287588" y="3405188"/>
          <p14:tracePt t="1201" x="2287588" y="3429000"/>
          <p14:tracePt t="1203" x="2295525" y="3468688"/>
          <p14:tracePt t="1216" x="2295525" y="3508375"/>
          <p14:tracePt t="1218" x="2295525" y="3556000"/>
          <p14:tracePt t="1232" x="2311400" y="3605213"/>
          <p14:tracePt t="1235" x="2311400" y="3660775"/>
          <p14:tracePt t="1241" x="2311400" y="3716338"/>
          <p14:tracePt t="1251" x="2311400" y="3771900"/>
          <p14:tracePt t="1257" x="2311400" y="3819525"/>
          <p14:tracePt t="1267" x="2311400" y="3922713"/>
          <p14:tracePt t="1274" x="2311400" y="3979863"/>
          <p14:tracePt t="1284" x="2311400" y="4019550"/>
          <p14:tracePt t="1291" x="2311400" y="4043363"/>
          <p14:tracePt t="1303" x="2311400" y="4083050"/>
          <p14:tracePt t="1306" x="2311400" y="4130675"/>
          <p14:tracePt t="1321" x="2311400" y="4217988"/>
          <p14:tracePt t="1339" x="2311400" y="4306888"/>
          <p14:tracePt t="1356" x="2335213" y="4394200"/>
          <p14:tracePt t="1363" x="2335213" y="4425950"/>
          <p14:tracePt t="1373" x="2335213" y="4441825"/>
          <p14:tracePt t="1379" x="2343150" y="4473575"/>
          <p14:tracePt t="1390" x="2343150" y="4481513"/>
          <p14:tracePt t="1393" x="2343150" y="4505325"/>
          <p14:tracePt t="1407" x="2343150" y="4521200"/>
          <p14:tracePt t="1409" x="2343150" y="4552950"/>
          <p14:tracePt t="1423" x="2343150" y="4576763"/>
          <p14:tracePt t="1425" x="2335213" y="4608513"/>
          <p14:tracePt t="1440" x="2319338" y="4649788"/>
          <p14:tracePt t="1441" x="2319338" y="4665663"/>
          <p14:tracePt t="1458" x="2319338" y="4713288"/>
          <p14:tracePt t="1474" x="2319338" y="4745038"/>
          <p14:tracePt t="1486" x="2319338" y="4792663"/>
          <p14:tracePt t="1489" x="2319338" y="4816475"/>
          <p14:tracePt t="1502" x="2319338" y="4848225"/>
          <p14:tracePt t="1506" x="2319338" y="4879975"/>
          <p14:tracePt t="1519" x="2319338" y="4911725"/>
          <p14:tracePt t="1522" x="2319338" y="4943475"/>
          <p14:tracePt t="1535" x="2319338" y="4967288"/>
          <p14:tracePt t="1538" x="2319338" y="4992688"/>
          <p14:tracePt t="1554" x="2319338" y="5024438"/>
          <p14:tracePt t="1555" x="2319338" y="5072063"/>
          <p14:tracePt t="1569" x="2319338" y="5111750"/>
          <p14:tracePt t="1571" x="2319338" y="5167313"/>
          <p14:tracePt t="1585" x="2319338" y="5199063"/>
          <p14:tracePt t="1587" x="2319338" y="5246688"/>
          <p14:tracePt t="1600" x="2319338" y="5278438"/>
          <p14:tracePt t="1602" x="2319338" y="5310188"/>
          <p14:tracePt t="1617" x="2319338" y="5335588"/>
          <p14:tracePt t="1621" x="2319338" y="5367338"/>
          <p14:tracePt t="1633" x="2319338" y="5391150"/>
          <p14:tracePt t="1635" x="2319338" y="5407025"/>
          <p14:tracePt t="1641" x="2319338" y="5438775"/>
          <p14:tracePt t="1650" x="2319338" y="5470525"/>
          <p14:tracePt t="1658" x="2319338" y="5502275"/>
          <p14:tracePt t="1667" x="2319338" y="5526088"/>
          <p14:tracePt t="1674" x="2319338" y="5557838"/>
          <p14:tracePt t="1684" x="2319338" y="5597525"/>
          <p14:tracePt t="1689" x="2335213" y="5629275"/>
          <p14:tracePt t="1700" x="2335213" y="5645150"/>
          <p14:tracePt t="1705" x="2335213" y="5662613"/>
          <p14:tracePt t="1717" x="2335213" y="5670550"/>
          <p14:tracePt t="1721" x="2335213" y="5686425"/>
          <p14:tracePt t="1733" x="2335213" y="5694363"/>
          <p14:tracePt t="1738" x="2335213" y="5702300"/>
          <p14:tracePt t="1749" x="2343150" y="5718175"/>
          <p14:tracePt t="1754" x="2343150" y="5741988"/>
          <p14:tracePt t="1771" x="2343150" y="5749925"/>
          <p14:tracePt t="1788" x="2343150" y="5773738"/>
          <p14:tracePt t="1801" x="2343150" y="5789613"/>
          <p14:tracePt t="1803" x="2343150" y="5805488"/>
          <p14:tracePt t="1817" x="2343150" y="5829300"/>
          <p14:tracePt t="1821" x="2351088" y="5837238"/>
          <p14:tracePt t="1825" x="2351088" y="5845175"/>
          <p14:tracePt t="1835" x="2351088" y="5861050"/>
          <p14:tracePt t="1841" x="2351088" y="5868988"/>
          <p14:tracePt t="1851" x="2359025" y="5876925"/>
          <p14:tracePt t="1858" x="2359025" y="5892800"/>
          <p14:tracePt t="1867" x="2374900" y="5908675"/>
          <p14:tracePt t="1874" x="2374900" y="5924550"/>
          <p14:tracePt t="1884" x="2392363" y="5948363"/>
          <p14:tracePt t="1891" x="2392363" y="5972175"/>
          <p14:tracePt t="1901" x="2392363" y="6005513"/>
          <p14:tracePt t="1905" x="2392363" y="6021388"/>
          <p14:tracePt t="1916" x="2392363" y="6061075"/>
          <p14:tracePt t="1921" x="2392363" y="6076950"/>
          <p14:tracePt t="1933" x="2392363" y="6100763"/>
          <p14:tracePt t="1938" x="2392363" y="6124575"/>
          <p14:tracePt t="1950" x="2384425" y="6156325"/>
          <p14:tracePt t="1954" x="2374900" y="6172200"/>
          <p14:tracePt t="1969" x="2374900" y="6188075"/>
          <p14:tracePt t="1972" x="2374900" y="6196013"/>
          <p14:tracePt t="1984" x="2374900" y="6219825"/>
          <p14:tracePt t="2000" x="2374900" y="6235700"/>
          <p14:tracePt t="2002" x="2374900" y="6243638"/>
          <p14:tracePt t="2017" x="2384425" y="6243638"/>
          <p14:tracePt t="2020" x="2392363" y="6251575"/>
          <p14:tracePt t="2025" x="2392363" y="6259513"/>
          <p14:tracePt t="2035" x="2408238" y="6267450"/>
          <p14:tracePt t="2041" x="2432050" y="6283325"/>
          <p14:tracePt t="2051" x="2463800" y="6283325"/>
          <p14:tracePt t="2057" x="2519363" y="6283325"/>
          <p14:tracePt t="2068" x="2574925" y="6291263"/>
          <p14:tracePt t="2073" x="2646363" y="6291263"/>
          <p14:tracePt t="2084" x="2870200" y="6291263"/>
          <p14:tracePt t="2089" x="2973388" y="6291263"/>
          <p14:tracePt t="2101" x="3076575" y="6291263"/>
          <p14:tracePt t="2105" x="3228975" y="6291263"/>
          <p14:tracePt t="2116" x="3332163" y="6291263"/>
          <p14:tracePt t="2121" x="3484563" y="6291263"/>
          <p14:tracePt t="2133" x="3643313" y="6291263"/>
          <p14:tracePt t="2138" x="3770313" y="6291263"/>
          <p14:tracePt t="2151" x="3930650" y="6291263"/>
          <p14:tracePt t="2155" x="4089400" y="6291263"/>
          <p14:tracePt t="2167" x="4265613" y="6291263"/>
          <p14:tracePt t="2171" x="4479925" y="6259513"/>
          <p14:tracePt t="2184" x="4695825" y="6219825"/>
          <p14:tracePt t="2186" x="4926013" y="6196013"/>
          <p14:tracePt t="2201" x="5133975" y="6180138"/>
          <p14:tracePt t="2203" x="5284788" y="6180138"/>
          <p14:tracePt t="2216" x="5492750" y="6172200"/>
          <p14:tracePt t="2219" x="5611813" y="6172200"/>
          <p14:tracePt t="2225" x="5764213" y="6172200"/>
          <p14:tracePt t="2234" x="5867400" y="6172200"/>
          <p14:tracePt t="2241" x="6002338" y="6172200"/>
          <p14:tracePt t="2251" x="6099175" y="6172200"/>
          <p14:tracePt t="2258" x="6186488" y="6172200"/>
          <p14:tracePt t="2268" x="6273800" y="6172200"/>
          <p14:tracePt t="2273" x="6369050" y="6172200"/>
          <p14:tracePt t="2283" x="6434138" y="6172200"/>
          <p14:tracePt t="2289" x="6497638" y="6172200"/>
          <p14:tracePt t="2300" x="6545263" y="6172200"/>
          <p14:tracePt t="2305" x="6569075" y="6156325"/>
          <p14:tracePt t="2317" x="6584950" y="6148388"/>
          <p14:tracePt t="2321" x="6600825" y="6140450"/>
          <p14:tracePt t="2333" x="6608763" y="6140450"/>
          <p14:tracePt t="2338" x="6608763" y="6132513"/>
          <p14:tracePt t="2350" x="6616700" y="6124575"/>
          <p14:tracePt t="2355" x="6632575" y="6108700"/>
          <p14:tracePt t="2367" x="6640513" y="6084888"/>
          <p14:tracePt t="2370" x="6656388" y="6045200"/>
          <p14:tracePt t="2386" x="6688138" y="5988050"/>
          <p14:tracePt t="2388" x="6711950" y="5916613"/>
          <p14:tracePt t="2401" x="6735763" y="5861050"/>
          <p14:tracePt t="2403" x="6735763" y="5629275"/>
          <p14:tracePt t="2418" x="6735763" y="5518150"/>
          <p14:tracePt t="2421" x="6735763" y="5343525"/>
          <p14:tracePt t="2425" x="6759575" y="5175250"/>
          <p14:tracePt t="2434" x="6808788" y="4951413"/>
          <p14:tracePt t="2442" x="6864350" y="4737100"/>
          <p14:tracePt t="2450" x="6927850" y="4489450"/>
          <p14:tracePt t="2458" x="7015163" y="4178300"/>
          <p14:tracePt t="2470" x="7054850" y="3898900"/>
          <p14:tracePt t="2473" x="7086600" y="3587750"/>
          <p14:tracePt t="2486" x="7086600" y="3228975"/>
          <p14:tracePt t="2489" x="7086600" y="2878138"/>
          <p14:tracePt t="2501" x="7086600" y="2519363"/>
          <p14:tracePt t="2505" x="7086600" y="2233613"/>
          <p14:tracePt t="2517" x="7086600" y="1922463"/>
          <p14:tracePt t="2521" x="7086600" y="1658938"/>
          <p14:tracePt t="2533" x="7102475" y="1427163"/>
          <p14:tracePt t="2538" x="7135813" y="1260475"/>
          <p14:tracePt t="2550" x="7151688" y="1155700"/>
          <p14:tracePt t="2555" x="7151688" y="1076325"/>
          <p14:tracePt t="2568" x="7151688" y="1004888"/>
          <p14:tracePt t="2571" x="7151688" y="949325"/>
          <p14:tracePt t="2588" x="7143750" y="852488"/>
          <p14:tracePt t="2604" x="7102475" y="781050"/>
          <p14:tracePt t="2609" x="7070725" y="741363"/>
          <p14:tracePt t="2620" x="7015163" y="709613"/>
          <p14:tracePt t="2625" x="6959600" y="677863"/>
          <p14:tracePt t="2636" x="6919913" y="661988"/>
          <p14:tracePt t="2641" x="6896100" y="661988"/>
          <p14:tracePt t="2654" x="6872288" y="661988"/>
          <p14:tracePt t="2670" x="6856413" y="661988"/>
          <p14:tracePt t="2715" x="6856413" y="654050"/>
          <p14:tracePt t="2721" x="6832600" y="622300"/>
          <p14:tracePt t="2732" x="6808788" y="606425"/>
          <p14:tracePt t="2742" x="6792913" y="598488"/>
          <p14:tracePt t="3049" x="6777038" y="598488"/>
          <p14:tracePt t="3057" x="6769100" y="606425"/>
          <p14:tracePt t="3067" x="6759575" y="606425"/>
          <p14:tracePt t="3075" x="6735763" y="622300"/>
          <p14:tracePt t="3084" x="6711950" y="630238"/>
          <p14:tracePt t="3090" x="6696075" y="638175"/>
          <p14:tracePt t="3106" x="6656388" y="646113"/>
          <p14:tracePt t="3118" x="6640513" y="654050"/>
          <p14:tracePt t="3122" x="6624638" y="654050"/>
          <p14:tracePt t="3135" x="6616700" y="654050"/>
          <p14:tracePt t="3139" x="6608763" y="654050"/>
          <p14:tracePt t="3151" x="6592888" y="654050"/>
          <p14:tracePt t="3155" x="6584950" y="654050"/>
          <p14:tracePt t="3167" x="6577013" y="654050"/>
          <p14:tracePt t="3171" x="6561138" y="654050"/>
          <p14:tracePt t="3183" x="6537325" y="654050"/>
          <p14:tracePt t="3187" x="6505575" y="654050"/>
          <p14:tracePt t="3193" x="6450013" y="654050"/>
          <p14:tracePt t="3204" x="6392863" y="654050"/>
          <p14:tracePt t="3209" x="6329363" y="654050"/>
          <p14:tracePt t="3218" x="6083300" y="654050"/>
          <p14:tracePt t="3225" x="5970588" y="654050"/>
          <p14:tracePt t="3234" x="5827713" y="654050"/>
          <p14:tracePt t="3242" x="5643563" y="654050"/>
          <p14:tracePt t="3251" x="5516563" y="654050"/>
          <p14:tracePt t="3259" x="5357813" y="654050"/>
          <p14:tracePt t="3268" x="5197475" y="654050"/>
          <p14:tracePt t="3273" x="5046663" y="654050"/>
          <p14:tracePt t="3284" x="4862513" y="654050"/>
          <p14:tracePt t="3289" x="4687888" y="654050"/>
          <p14:tracePt t="3302" x="4527550" y="654050"/>
          <p14:tracePt t="3306" x="4368800" y="654050"/>
          <p14:tracePt t="3317" x="4265613" y="654050"/>
          <p14:tracePt t="3322" x="4176713" y="669925"/>
          <p14:tracePt t="3334" x="4097338" y="685800"/>
          <p14:tracePt t="3339" x="4017963" y="693738"/>
          <p14:tracePt t="3351" x="3986213" y="693738"/>
          <p14:tracePt t="3355" x="3970338" y="693738"/>
          <p14:tracePt t="3367" x="3962400" y="693738"/>
          <p14:tracePt t="3371" x="3954463" y="693738"/>
          <p14:tracePt t="3824" x="3986213" y="693738"/>
          <p14:tracePt t="3834" x="4033838" y="693738"/>
          <p14:tracePt t="3843" x="4097338" y="693738"/>
          <p14:tracePt t="3855" x="4121150" y="693738"/>
          <p14:tracePt t="3856" x="4137025" y="693738"/>
          <p14:tracePt t="3872" x="4168775" y="693738"/>
          <p14:tracePt t="3873" x="4184650" y="693738"/>
          <p14:tracePt t="3886" x="4210050" y="693738"/>
          <p14:tracePt t="3890" x="4233863" y="693738"/>
          <p14:tracePt t="3907" x="4265613" y="693738"/>
          <p14:tracePt t="3922" x="4289425" y="693738"/>
          <p14:tracePt t="3924" x="4297363" y="693738"/>
          <p14:tracePt t="3935" x="4321175" y="693738"/>
          <p14:tracePt t="3939" x="4344988" y="693738"/>
          <p14:tracePt t="3951" x="4368800" y="693738"/>
          <p14:tracePt t="3956" x="4392613" y="693738"/>
          <p14:tracePt t="3968" x="4432300" y="693738"/>
          <p14:tracePt t="3970" x="4471988" y="693738"/>
          <p14:tracePt t="3985" x="4519613" y="693738"/>
          <p14:tracePt t="3987" x="4576763" y="693738"/>
          <p14:tracePt t="3993" x="4616450" y="693738"/>
          <p14:tracePt t="4003" x="4672013" y="693738"/>
          <p14:tracePt t="4010" x="4727575" y="693738"/>
          <p14:tracePt t="4019" x="4783138" y="693738"/>
          <p14:tracePt t="4026" x="4814888" y="693738"/>
          <p14:tracePt t="4036" x="4854575" y="693738"/>
          <p14:tracePt t="4041" x="4878388" y="693738"/>
          <p14:tracePt t="4051" x="4918075" y="693738"/>
          <p14:tracePt t="4057" x="4943475" y="693738"/>
          <p14:tracePt t="4069" x="4967288" y="693738"/>
          <p14:tracePt t="4073" x="4991100" y="693738"/>
          <p14:tracePt t="4086" x="5014913" y="693738"/>
          <p14:tracePt t="4089" x="5038725" y="693738"/>
          <p14:tracePt t="4107" x="5078413" y="693738"/>
          <p14:tracePt t="4121" x="5126038" y="693738"/>
          <p14:tracePt t="4123" x="5189538" y="717550"/>
          <p14:tracePt t="4138" x="5237163" y="717550"/>
          <p14:tracePt t="4140" x="5276850" y="717550"/>
          <p14:tracePt t="4152" x="5334000" y="725488"/>
          <p14:tracePt t="4155" x="5389563" y="741363"/>
          <p14:tracePt t="4172" x="5492750" y="749300"/>
          <p14:tracePt t="4179" x="5580063" y="765175"/>
          <p14:tracePt t="4193" x="5627688" y="773113"/>
          <p14:tracePt t="4194" x="5684838" y="773113"/>
          <p14:tracePt t="4204" x="5732463" y="788988"/>
          <p14:tracePt t="4213" x="5764213" y="796925"/>
          <p14:tracePt t="4217" x="5811838" y="796925"/>
          <p14:tracePt t="4227" x="5851525" y="796925"/>
          <p14:tracePt t="4239" x="5899150" y="812800"/>
          <p14:tracePt t="4241" x="5946775" y="812800"/>
          <p14:tracePt t="4254" x="5986463" y="812800"/>
          <p14:tracePt t="4257" x="6051550" y="812800"/>
          <p14:tracePt t="4272" x="6091238" y="812800"/>
          <p14:tracePt t="4274" x="6130925" y="812800"/>
          <p14:tracePt t="4288" x="6162675" y="812800"/>
          <p14:tracePt t="4290" x="6210300" y="812800"/>
          <p14:tracePt t="4305" x="6234113" y="812800"/>
          <p14:tracePt t="4307" x="6265863" y="812800"/>
          <p14:tracePt t="4323" x="6313488" y="812800"/>
          <p14:tracePt t="4338" x="6361113" y="812800"/>
          <p14:tracePt t="4355" x="6376988" y="812800"/>
          <p14:tracePt t="4369" x="6392863" y="812800"/>
          <p14:tracePt t="4371" x="6402388" y="812800"/>
          <p14:tracePt t="4377" x="6410325" y="812800"/>
          <p14:tracePt t="4387" x="6418263" y="812800"/>
          <p14:tracePt t="4393" x="6434138" y="812800"/>
          <p14:tracePt t="4403" x="6442075" y="812800"/>
          <p14:tracePt t="4410" x="6457950" y="812800"/>
          <p14:tracePt t="4420" x="6473825" y="812800"/>
          <p14:tracePt t="4425" x="6489700" y="812800"/>
          <p14:tracePt t="4437" x="6505575" y="812800"/>
          <p14:tracePt t="4440" x="6521450" y="804863"/>
          <p14:tracePt t="4452" x="6529388" y="804863"/>
          <p14:tracePt t="4520" x="6537325" y="796925"/>
          <p14:tracePt t="6593" x="6537325" y="820738"/>
          <p14:tracePt t="6600" x="6537325" y="828675"/>
          <p14:tracePt t="6613" x="6537325" y="844550"/>
          <p14:tracePt t="6623" x="6529388" y="852488"/>
          <p14:tracePt t="6624" x="6529388" y="862013"/>
          <p14:tracePt t="6641" x="6529388" y="869950"/>
          <p14:tracePt t="6657" x="6529388" y="877888"/>
          <p14:tracePt t="6670" x="6529388" y="893763"/>
          <p14:tracePt t="6674" x="6529388" y="901700"/>
          <p14:tracePt t="6686" x="6529388" y="909638"/>
          <p14:tracePt t="6691" x="6529388" y="917575"/>
          <p14:tracePt t="6824" x="6513513" y="909638"/>
          <p14:tracePt t="6833" x="6489700" y="909638"/>
          <p14:tracePt t="6857" x="6481763" y="909638"/>
          <p14:tracePt t="6874" x="6465888" y="909638"/>
          <p14:tracePt t="6882" x="6434138" y="917575"/>
          <p14:tracePt t="6892" x="6426200" y="941388"/>
          <p14:tracePt t="6903" x="6426200" y="981075"/>
          <p14:tracePt t="6906" x="6410325" y="1036638"/>
          <p14:tracePt t="6920" x="6410325" y="1092200"/>
          <p14:tracePt t="6922" x="6410325" y="1147763"/>
          <p14:tracePt t="6929" x="6410325" y="1212850"/>
          <p14:tracePt t="6939" x="6418263" y="1284288"/>
          <p14:tracePt t="6946" x="6434138" y="1339850"/>
          <p14:tracePt t="6954" x="6465888" y="1419225"/>
          <p14:tracePt t="6962" x="6489700" y="1474788"/>
          <p14:tracePt t="6972" x="6545263" y="1547813"/>
          <p14:tracePt t="6976" x="6584950" y="1595438"/>
          <p14:tracePt t="6987" x="6648450" y="1658938"/>
          <p14:tracePt t="6992" x="6704013" y="1690688"/>
          <p14:tracePt t="7004" x="6751638" y="1706563"/>
          <p14:tracePt t="7008" x="6800850" y="1714500"/>
          <p14:tracePt t="7022" x="6824663" y="1714500"/>
          <p14:tracePt t="7025" x="6856413" y="1714500"/>
          <p14:tracePt t="7036" x="6919913" y="1714500"/>
          <p14:tracePt t="7041" x="6983413" y="1698625"/>
          <p14:tracePt t="7056" x="6999288" y="1682750"/>
          <p14:tracePt t="7059" x="7054850" y="1651000"/>
          <p14:tracePt t="7070" x="7094538" y="1619250"/>
          <p14:tracePt t="7077" x="7143750" y="1563688"/>
          <p14:tracePt t="7083" x="7183438" y="1538288"/>
          <p14:tracePt t="7090" x="7191375" y="1514475"/>
          <p14:tracePt t="7099" x="7199313" y="1498600"/>
          <p14:tracePt t="7105" x="7215188" y="1458913"/>
          <p14:tracePt t="7115" x="7223125" y="1403350"/>
          <p14:tracePt t="7122" x="7231063" y="1379538"/>
          <p14:tracePt t="7129" x="7239000" y="1347788"/>
          <p14:tracePt t="7138" x="7246938" y="1308100"/>
          <p14:tracePt t="7147" x="7246938" y="1268413"/>
          <p14:tracePt t="7154" x="7254875" y="1236663"/>
          <p14:tracePt t="7168" x="7254875" y="1212850"/>
          <p14:tracePt t="7171" x="7254875" y="1195388"/>
          <p14:tracePt t="7185" x="7254875" y="1155700"/>
          <p14:tracePt t="7188" x="7254875" y="1123950"/>
          <p14:tracePt t="7193" x="7254875" y="1044575"/>
          <p14:tracePt t="7205" x="7215188" y="973138"/>
          <p14:tracePt t="7213" x="7151688" y="901700"/>
          <p14:tracePt t="7225" x="7023100" y="781050"/>
          <p14:tracePt t="7238" x="6975475" y="749300"/>
          <p14:tracePt t="7243" x="6927850" y="725488"/>
          <p14:tracePt t="7259" x="6880225" y="701675"/>
          <p14:tracePt t="7275" x="6840538" y="701675"/>
          <p14:tracePt t="7292" x="6784975" y="701675"/>
          <p14:tracePt t="7308" x="6696075" y="701675"/>
          <p14:tracePt t="7314" x="6648450" y="725488"/>
          <p14:tracePt t="7325" x="6624638" y="733425"/>
          <p14:tracePt t="7330" x="6577013" y="788988"/>
          <p14:tracePt t="7342" x="6513513" y="844550"/>
          <p14:tracePt t="7345" x="6481763" y="893763"/>
          <p14:tracePt t="7354" x="6442075" y="949325"/>
          <p14:tracePt t="7363" x="6402388" y="1004888"/>
          <p14:tracePt t="7375" x="6384925" y="1076325"/>
          <p14:tracePt t="7376" x="6376988" y="1108075"/>
          <p14:tracePt t="7393" x="6376988" y="1139825"/>
          <p14:tracePt t="7393" x="6376988" y="1187450"/>
          <p14:tracePt t="7407" x="6384925" y="1244600"/>
          <p14:tracePt t="7410" x="6410325" y="1284288"/>
          <p14:tracePt t="7426" x="6442075" y="1316038"/>
          <p14:tracePt t="7427" x="6481763" y="1371600"/>
          <p14:tracePt t="7440" x="6513513" y="1419225"/>
          <p14:tracePt t="7443" x="6561138" y="1482725"/>
          <p14:tracePt t="7459" x="6608763" y="1579563"/>
          <p14:tracePt t="7473" x="6648450" y="1674813"/>
          <p14:tracePt t="7492" x="6680200" y="1754188"/>
          <p14:tracePt t="7500" x="6704013" y="1817688"/>
          <p14:tracePt t="7511" x="6704013" y="1849438"/>
          <p14:tracePt t="7514" x="6704013" y="1873250"/>
          <p14:tracePt t="7522" x="6704013" y="1906588"/>
          <p14:tracePt t="7528" x="6704013" y="1930400"/>
          <p14:tracePt t="7539" x="6704013" y="1946275"/>
          <p14:tracePt t="7545" x="6704013" y="1962150"/>
          <p14:tracePt t="7555" x="6704013" y="1970088"/>
          <p14:tracePt t="7562" x="6704013" y="1978025"/>
          <p14:tracePt t="7571" x="6696075" y="2001838"/>
          <p14:tracePt t="7580" x="6696075" y="2009775"/>
          <p14:tracePt t="7595" x="6696075" y="2025650"/>
          <p14:tracePt t="7603" x="6704013" y="2049463"/>
          <p14:tracePt t="7611" x="6704013" y="2057400"/>
          <p14:tracePt t="7622" x="6704013" y="2073275"/>
          <p14:tracePt t="7628" x="6711950" y="2089150"/>
          <p14:tracePt t="7636" x="6711950" y="2097088"/>
          <p14:tracePt t="7644" x="6711950" y="2105025"/>
          <p14:tracePt t="7651" x="6711950" y="2112963"/>
          <p14:tracePt t="7745" x="6719888" y="2112963"/>
          <p14:tracePt t="7760" x="6727825" y="2112963"/>
          <p14:tracePt t="7777" x="6727825" y="2105025"/>
          <p14:tracePt t="7792" x="6727825" y="2097088"/>
          <p14:tracePt t="7802" x="6727825" y="2089150"/>
          <p14:tracePt t="7809" x="6727825" y="2081213"/>
          <p14:tracePt t="7826" x="6727825" y="2057400"/>
          <p14:tracePt t="7857" x="6727825" y="2049463"/>
          <p14:tracePt t="7866" x="6727825" y="2041525"/>
          <p14:tracePt t="7875" x="6727825" y="2033588"/>
          <p14:tracePt t="7891" x="6719888" y="2017713"/>
          <p14:tracePt t="7906" x="6680200" y="2009775"/>
          <p14:tracePt t="7913" x="6656388" y="2001838"/>
          <p14:tracePt t="7921" x="6648450" y="1993900"/>
          <p14:tracePt t="7930" x="6624638" y="1993900"/>
          <p14:tracePt t="7939" x="6616700" y="1993900"/>
          <p14:tracePt t="7963" x="6600825" y="1993900"/>
          <p14:tracePt t="7972" x="6584950" y="1993900"/>
          <p14:tracePt t="7976" x="6577013" y="1993900"/>
          <p14:tracePt t="7989" x="6561138" y="1993900"/>
          <p14:tracePt t="7992" x="6545263" y="1993900"/>
          <p14:tracePt t="8004" x="6513513" y="2017713"/>
          <p14:tracePt t="8009" x="6481763" y="2049463"/>
          <p14:tracePt t="8021" x="6457950" y="2065338"/>
          <p14:tracePt t="8025" x="6442075" y="2089150"/>
          <p14:tracePt t="8037" x="6434138" y="2120900"/>
          <p14:tracePt t="8042" x="6418263" y="2168525"/>
          <p14:tracePt t="8055" x="6418263" y="2224088"/>
          <p14:tracePt t="8059" x="6418263" y="2281238"/>
          <p14:tracePt t="8070" x="6418263" y="2320925"/>
          <p14:tracePt t="8075" x="6418263" y="2376488"/>
          <p14:tracePt t="8087" x="6418263" y="2408238"/>
          <p14:tracePt t="8090" x="6418263" y="2439988"/>
          <p14:tracePt t="8105" x="6418263" y="2463800"/>
          <p14:tracePt t="8107" x="6418263" y="2495550"/>
          <p14:tracePt t="8113" x="6418263" y="2543175"/>
          <p14:tracePt t="8122" x="6442075" y="2584450"/>
          <p14:tracePt t="8130" x="6465888" y="2608263"/>
          <p14:tracePt t="8138" x="6473825" y="2632075"/>
          <p14:tracePt t="8146" x="6513513" y="2663825"/>
          <p14:tracePt t="8155" x="6569075" y="2695575"/>
          <p14:tracePt t="8161" x="6608763" y="2719388"/>
          <p14:tracePt t="8171" x="6656388" y="2743200"/>
          <p14:tracePt t="8176" x="6711950" y="2759075"/>
          <p14:tracePt t="8188" x="6777038" y="2790825"/>
          <p14:tracePt t="8194" x="6840538" y="2790825"/>
          <p14:tracePt t="8206" x="6927850" y="2798763"/>
          <p14:tracePt t="8210" x="6967538" y="2798763"/>
          <p14:tracePt t="8221" x="6999288" y="2798763"/>
          <p14:tracePt t="8226" x="7038975" y="2798763"/>
          <p14:tracePt t="8238" x="7078663" y="2798763"/>
          <p14:tracePt t="8242" x="7126288" y="2798763"/>
          <p14:tracePt t="8255" x="7191375" y="2798763"/>
          <p14:tracePt t="8259" x="7239000" y="2790825"/>
          <p14:tracePt t="8272" x="7270750" y="2759075"/>
          <p14:tracePt t="8275" x="7294563" y="2735263"/>
          <p14:tracePt t="8288" x="7326313" y="2695575"/>
          <p14:tracePt t="8289" x="7350125" y="2647950"/>
          <p14:tracePt t="8297" x="7373938" y="2608263"/>
          <p14:tracePt t="8305" x="7397750" y="2551113"/>
          <p14:tracePt t="8313" x="7421563" y="2495550"/>
          <p14:tracePt t="8322" x="7469188" y="2400300"/>
          <p14:tracePt t="8330" x="7477125" y="2360613"/>
          <p14:tracePt t="8340" x="7502525" y="2297113"/>
          <p14:tracePt t="8347" x="7502525" y="2257425"/>
          <p14:tracePt t="8359" x="7502525" y="2233613"/>
          <p14:tracePt t="8360" x="7502525" y="2208213"/>
          <p14:tracePt t="8373" x="7502525" y="2168525"/>
          <p14:tracePt t="8377" x="7502525" y="2144713"/>
          <p14:tracePt t="8393" x="7469188" y="2112963"/>
          <p14:tracePt t="8409" x="7437438" y="2081213"/>
          <p14:tracePt t="8410" x="7405688" y="2057400"/>
          <p14:tracePt t="8422" x="7381875" y="2041525"/>
          <p14:tracePt t="8427" x="7350125" y="2009775"/>
          <p14:tracePt t="8443" x="7270750" y="1978025"/>
          <p14:tracePt t="8459" x="7199313" y="1962150"/>
          <p14:tracePt t="8476" x="7143750" y="1954213"/>
          <p14:tracePt t="8482" x="7110413" y="1954213"/>
          <p14:tracePt t="8493" x="7086600" y="1954213"/>
          <p14:tracePt t="8498" x="7070725" y="1954213"/>
          <p14:tracePt t="8511" x="7054850" y="1954213"/>
          <p14:tracePt t="8512" x="7046913" y="1954213"/>
          <p14:tracePt t="8527" x="7023100" y="1954213"/>
          <p14:tracePt t="8528" x="7015163" y="1954213"/>
          <p14:tracePt t="8544" x="6991350" y="1954213"/>
          <p14:tracePt t="8544" x="6967538" y="1954213"/>
          <p14:tracePt t="8555" x="6943725" y="1954213"/>
          <p14:tracePt t="8561" x="6935788" y="1970088"/>
          <p14:tracePt t="8572" x="6911975" y="1978025"/>
          <p14:tracePt t="8578" x="6888163" y="1993900"/>
          <p14:tracePt t="8587" x="6880225" y="2001838"/>
          <p14:tracePt t="8597" x="6864350" y="2017713"/>
          <p14:tracePt t="8614" x="6856413" y="2041525"/>
          <p14:tracePt t="8619" x="6848475" y="2057400"/>
          <p14:tracePt t="8625" x="6848475" y="2089150"/>
          <p14:tracePt t="8634" x="6832600" y="2120900"/>
          <p14:tracePt t="8641" x="6832600" y="2152650"/>
          <p14:tracePt t="8652" x="6832600" y="2184400"/>
          <p14:tracePt t="8656" x="6832600" y="2208213"/>
          <p14:tracePt t="8666" x="6832600" y="2233613"/>
          <p14:tracePt t="8673" x="6832600" y="2265363"/>
          <p14:tracePt t="8682" x="6832600" y="2312988"/>
          <p14:tracePt t="8693" x="6832600" y="2344738"/>
          <p14:tracePt t="8697" x="6832600" y="2376488"/>
          <p14:tracePt t="8705" x="6832600" y="2432050"/>
          <p14:tracePt t="8714" x="6832600" y="2471738"/>
          <p14:tracePt t="8721" x="6832600" y="2519363"/>
          <p14:tracePt t="8730" x="6832600" y="2566988"/>
          <p14:tracePt t="8740" x="6832600" y="2616200"/>
          <p14:tracePt t="8747" x="6832600" y="2647950"/>
          <p14:tracePt t="8755" x="6832600" y="2687638"/>
          <p14:tracePt t="8760" x="6832600" y="2727325"/>
          <p14:tracePt t="8771" x="6832600" y="2759075"/>
          <p14:tracePt t="8776" x="6832600" y="2774950"/>
          <p14:tracePt t="8788" x="6832600" y="2790825"/>
          <p14:tracePt t="8792" x="6832600" y="2806700"/>
          <p14:tracePt t="8805" x="6832600" y="2822575"/>
          <p14:tracePt t="8823" x="6832600" y="2838450"/>
          <p14:tracePt t="9072" x="6808788" y="2830513"/>
          <p14:tracePt t="9089" x="6792913" y="2830513"/>
          <p14:tracePt t="9098" x="6769100" y="2830513"/>
          <p14:tracePt t="9108" x="6735763" y="2830513"/>
          <p14:tracePt t="9114" x="6704013" y="2830513"/>
          <p14:tracePt t="9122" x="6664325" y="2830513"/>
          <p14:tracePt t="9131" x="6640513" y="2830513"/>
          <p14:tracePt t="9142" x="6608763" y="2830513"/>
          <p14:tracePt t="9144" x="6577013" y="2830513"/>
          <p14:tracePt t="9155" x="6553200" y="2830513"/>
          <p14:tracePt t="9160" x="6529388" y="2830513"/>
          <p14:tracePt t="9172" x="6489700" y="2830513"/>
          <p14:tracePt t="9176" x="6465888" y="2854325"/>
          <p14:tracePt t="9190" x="6434138" y="2901950"/>
          <p14:tracePt t="9195" x="6410325" y="2935288"/>
          <p14:tracePt t="9204" x="6376988" y="2982913"/>
          <p14:tracePt t="9211" x="6369050" y="3014663"/>
          <p14:tracePt t="9223" x="6345238" y="3078163"/>
          <p14:tracePt t="9227" x="6345238" y="3117850"/>
          <p14:tracePt t="9239" x="6345238" y="3173413"/>
          <p14:tracePt t="9243" x="6345238" y="3262313"/>
          <p14:tracePt t="9255" x="6345238" y="3333750"/>
          <p14:tracePt t="9259" x="6353175" y="3381375"/>
          <p14:tracePt t="9272" x="6402388" y="3460750"/>
          <p14:tracePt t="9275" x="6402388" y="3500438"/>
          <p14:tracePt t="9281" x="6434138" y="3532188"/>
          <p14:tracePt t="9289" x="6473825" y="3587750"/>
          <p14:tracePt t="9298" x="6529388" y="3636963"/>
          <p14:tracePt t="9309" x="6577013" y="3692525"/>
          <p14:tracePt t="9314" x="6656388" y="3724275"/>
          <p14:tracePt t="9322" x="6727825" y="3756025"/>
          <p14:tracePt t="9331" x="6808788" y="3779838"/>
          <p14:tracePt t="9340" x="6848475" y="3779838"/>
          <p14:tracePt t="9344" x="6927850" y="3779838"/>
          <p14:tracePt t="9355" x="6999288" y="3779838"/>
          <p14:tracePt t="9360" x="7046913" y="3779838"/>
          <p14:tracePt t="9372" x="7094538" y="3779838"/>
          <p14:tracePt t="9377" x="7143750" y="3763963"/>
          <p14:tracePt t="9389" x="7199313" y="3740150"/>
          <p14:tracePt t="9393" x="7231063" y="3732213"/>
          <p14:tracePt t="9405" x="7254875" y="3708400"/>
          <p14:tracePt t="9410" x="7278688" y="3700463"/>
          <p14:tracePt t="9423" x="7294563" y="3676650"/>
          <p14:tracePt t="9426" x="7310438" y="3644900"/>
          <p14:tracePt t="9439" x="7318375" y="3629025"/>
          <p14:tracePt t="9443" x="7326313" y="3587750"/>
          <p14:tracePt t="9455" x="7342188" y="3556000"/>
          <p14:tracePt t="9458" x="7350125" y="3508375"/>
          <p14:tracePt t="9472" x="7358063" y="3460750"/>
          <p14:tracePt t="9474" x="7366000" y="3429000"/>
          <p14:tracePt t="9481" x="7381875" y="3373438"/>
          <p14:tracePt t="9489" x="7389813" y="3325813"/>
          <p14:tracePt t="9497" x="7389813" y="3270250"/>
          <p14:tracePt t="9507" x="7389813" y="3189288"/>
          <p14:tracePt t="9514" x="7389813" y="3149600"/>
          <p14:tracePt t="9522" x="7381875" y="3101975"/>
          <p14:tracePt t="9531" x="7358063" y="3054350"/>
          <p14:tracePt t="9540" x="7334250" y="3014663"/>
          <p14:tracePt t="9544" x="7318375" y="2974975"/>
          <p14:tracePt t="9559" x="7302500" y="2943225"/>
          <p14:tracePt t="9560" x="7270750" y="2909888"/>
          <p14:tracePt t="9575" x="7239000" y="2870200"/>
          <p14:tracePt t="9577" x="7223125" y="2846388"/>
          <p14:tracePt t="9589" x="7183438" y="2822575"/>
          <p14:tracePt t="9593" x="7143750" y="2814638"/>
          <p14:tracePt t="9605" x="7110413" y="2806700"/>
          <p14:tracePt t="9610" x="7078663" y="2806700"/>
          <p14:tracePt t="9627" x="7007225" y="2806700"/>
          <p14:tracePt t="9640" x="6983413" y="2806700"/>
          <p14:tracePt t="9643" x="6975475" y="2806700"/>
          <p14:tracePt t="9658" x="6943725" y="2806700"/>
          <p14:tracePt t="9677" x="6927850" y="2814638"/>
          <p14:tracePt t="9682" x="6927850" y="2830513"/>
          <p14:tracePt t="9694" x="6927850" y="2838450"/>
          <p14:tracePt t="9696" x="6911975" y="2878138"/>
          <p14:tracePt t="9711" x="6911975" y="2919413"/>
          <p14:tracePt t="9712" x="6904038" y="2967038"/>
          <p14:tracePt t="9727" x="6904038" y="3022600"/>
          <p14:tracePt t="9728" x="6904038" y="3078163"/>
          <p14:tracePt t="9744" x="6904038" y="3133725"/>
          <p14:tracePt t="9745" x="6904038" y="3173413"/>
          <p14:tracePt t="9760" x="6935788" y="3197225"/>
          <p14:tracePt t="9761" x="6967538" y="3213100"/>
          <p14:tracePt t="9777" x="6999288" y="3213100"/>
          <p14:tracePt t="9778" x="7046913" y="3221038"/>
          <p14:tracePt t="9791" x="7062788" y="3221038"/>
          <p14:tracePt t="9794" x="7070725" y="3221038"/>
          <p14:tracePt t="9811" x="6991350" y="3213100"/>
          <p14:tracePt t="9827" x="6880225" y="3173413"/>
          <p14:tracePt t="9841" x="6832600" y="3173413"/>
          <p14:tracePt t="9852" x="6824663" y="3165475"/>
          <p14:tracePt t="9862" x="6824663" y="3133725"/>
          <p14:tracePt t="9865" x="6848475" y="3125788"/>
          <p14:tracePt t="9874" x="6880225" y="3125788"/>
          <p14:tracePt t="9880" x="6904038" y="3125788"/>
          <p14:tracePt t="9891" x="6919913" y="3125788"/>
          <p14:tracePt t="9900" x="6943725" y="3125788"/>
          <p14:tracePt t="9907" x="6951663" y="3125788"/>
          <p14:tracePt t="9919" x="6959600" y="3125788"/>
          <p14:tracePt t="9922" x="6975475" y="3125788"/>
          <p14:tracePt t="9937" x="6991350" y="3133725"/>
          <p14:tracePt t="9939" x="6991350" y="3149600"/>
          <p14:tracePt t="9949" x="6991350" y="3189288"/>
          <p14:tracePt t="9955" x="6991350" y="3221038"/>
          <p14:tracePt t="9963" x="6991350" y="3270250"/>
          <p14:tracePt t="9970" x="6991350" y="3325813"/>
          <p14:tracePt t="9978" x="6975475" y="3397250"/>
          <p14:tracePt t="9990" x="6943725" y="3460750"/>
          <p14:tracePt t="9994" x="6911975" y="3508375"/>
          <p14:tracePt t="10006" x="6896100" y="3571875"/>
          <p14:tracePt t="10010" x="6888163" y="3636963"/>
          <p14:tracePt t="10023" x="6864350" y="3692525"/>
          <p14:tracePt t="10027" x="6848475" y="3748088"/>
          <p14:tracePt t="10039" x="6848475" y="3756025"/>
          <p14:tracePt t="10041" x="6840538" y="3779838"/>
          <p14:tracePt t="10056" x="6832600" y="3803650"/>
          <p14:tracePt t="10065" x="6832600" y="3811588"/>
          <p14:tracePt t="10073" x="6832600" y="3819525"/>
          <p14:tracePt t="10089" x="6832600" y="3827463"/>
          <p14:tracePt t="10138" x="6832600" y="3835400"/>
          <p14:tracePt t="10201" x="6832600" y="3819525"/>
          <p14:tracePt t="10209" x="6832600" y="3803650"/>
          <p14:tracePt t="10218" x="6832600" y="3787775"/>
          <p14:tracePt t="10227" x="6832600" y="3779838"/>
          <p14:tracePt t="10239" x="6832600" y="3771900"/>
          <p14:tracePt t="10241" x="6832600" y="3756025"/>
          <p14:tracePt t="10249" x="6824663" y="3740150"/>
          <p14:tracePt t="10258" x="6808788" y="3724275"/>
          <p14:tracePt t="10265" x="6792913" y="3708400"/>
          <p14:tracePt t="10275" x="6784975" y="3700463"/>
          <p14:tracePt t="10282" x="6769100" y="3692525"/>
          <p14:tracePt t="10290" x="6751638" y="3684588"/>
          <p14:tracePt t="10298" x="6727825" y="3676650"/>
          <p14:tracePt t="10306" x="6711950" y="3676650"/>
          <p14:tracePt t="10315" x="6696075" y="3676650"/>
          <p14:tracePt t="10323" x="6664325" y="3676650"/>
          <p14:tracePt t="10328" x="6640513" y="3676650"/>
          <p14:tracePt t="10342" x="6608763" y="3700463"/>
          <p14:tracePt t="10344" x="6577013" y="3748088"/>
          <p14:tracePt t="10356" x="6553200" y="3779838"/>
          <p14:tracePt t="10361" x="6513513" y="3835400"/>
          <p14:tracePt t="10372" x="6450013" y="3906838"/>
          <p14:tracePt t="10377" x="6418263" y="3971925"/>
          <p14:tracePt t="10390" x="6337300" y="4059238"/>
          <p14:tracePt t="10394" x="6289675" y="4130675"/>
          <p14:tracePt t="10406" x="6202363" y="4257675"/>
          <p14:tracePt t="10410" x="6170613" y="4314825"/>
          <p14:tracePt t="10423" x="6146800" y="4386263"/>
          <p14:tracePt t="10426" x="6130925" y="4441825"/>
          <p14:tracePt t="10439" x="6130925" y="4489450"/>
          <p14:tracePt t="10442" x="6130925" y="4521200"/>
          <p14:tracePt t="10457" x="6138863" y="4545013"/>
          <p14:tracePt t="10460" x="6170613" y="4584700"/>
          <p14:tracePt t="10465" x="6202363" y="4624388"/>
          <p14:tracePt t="10474" x="6234113" y="4665663"/>
          <p14:tracePt t="10481" x="6273800" y="4705350"/>
          <p14:tracePt t="10489" x="6321425" y="4737100"/>
          <p14:tracePt t="10498" x="6376988" y="4768850"/>
          <p14:tracePt t="10506" x="6442075" y="4816475"/>
          <p14:tracePt t="10515" x="6553200" y="4840288"/>
          <p14:tracePt t="10524" x="6632575" y="4887913"/>
          <p14:tracePt t="10528" x="6711950" y="4911725"/>
          <p14:tracePt t="10540" x="6824663" y="4943475"/>
          <p14:tracePt t="10544" x="6919913" y="4951413"/>
          <p14:tracePt t="10556" x="6999288" y="4951413"/>
          <p14:tracePt t="10561" x="7070725" y="4951413"/>
          <p14:tracePt t="10573" x="7126288" y="4951413"/>
          <p14:tracePt t="10582" x="7199313" y="4943475"/>
          <p14:tracePt t="10594" x="7294563" y="4895850"/>
          <p14:tracePt t="10609" x="7342188" y="4840288"/>
          <p14:tracePt t="10611" x="7373938" y="4792663"/>
          <p14:tracePt t="10623" x="7405688" y="4752975"/>
          <p14:tracePt t="10627" x="7437438" y="4705350"/>
          <p14:tracePt t="10640" x="7477125" y="4624388"/>
          <p14:tracePt t="10641" x="7502525" y="4545013"/>
          <p14:tracePt t="10650" x="7518400" y="4489450"/>
          <p14:tracePt t="10661" x="7526338" y="4394200"/>
          <p14:tracePt t="10665" x="7526338" y="4314825"/>
          <p14:tracePt t="10678" x="7526338" y="4241800"/>
          <p14:tracePt t="10680" x="7518400" y="4162425"/>
          <p14:tracePt t="10692" x="7493000" y="4114800"/>
          <p14:tracePt t="10696" x="7469188" y="4051300"/>
          <p14:tracePt t="10711" x="7421563" y="3987800"/>
          <p14:tracePt t="10712" x="7397750" y="3956050"/>
          <p14:tracePt t="10728" x="7294563" y="3890963"/>
          <p14:tracePt t="10745" x="7151688" y="3827463"/>
          <p14:tracePt t="10760" x="7102475" y="3803650"/>
          <p14:tracePt t="10761" x="7054850" y="3787775"/>
          <p14:tracePt t="10779" x="6991350" y="3779838"/>
          <p14:tracePt t="10792" x="6951663" y="3779838"/>
          <p14:tracePt t="10795" x="6935788" y="3779838"/>
          <p14:tracePt t="10809" x="6919913" y="3779838"/>
          <p14:tracePt t="10811" x="6904038" y="3779838"/>
          <p14:tracePt t="10828" x="6896100" y="3779838"/>
          <p14:tracePt t="10844" x="6888163" y="3803650"/>
          <p14:tracePt t="10849" x="6872288" y="3811588"/>
          <p14:tracePt t="10860" x="6848475" y="3771900"/>
          <p14:tracePt t="10864" x="6824663" y="3716338"/>
          <p14:tracePt t="10876" x="6792913" y="3644900"/>
          <p14:tracePt t="10880" x="6751638" y="3587750"/>
          <p14:tracePt t="10891" x="6696075" y="3556000"/>
          <p14:tracePt t="10896" x="6632575" y="3508375"/>
          <p14:tracePt t="10908" x="6584950" y="3468688"/>
          <p14:tracePt t="10912" x="6553200" y="3429000"/>
          <p14:tracePt t="10924" x="6545263" y="3421063"/>
          <p14:tracePt t="10929" x="6545263" y="3405188"/>
          <p14:tracePt t="10945" x="6569075" y="3365500"/>
          <p14:tracePt t="10957" x="6592888" y="3349625"/>
          <p14:tracePt t="10961" x="6608763" y="3349625"/>
          <p14:tracePt t="10979" x="6680200" y="3341688"/>
          <p14:tracePt t="10995" x="6784975" y="3341688"/>
          <p14:tracePt t="11011" x="6816725" y="3341688"/>
          <p14:tracePt t="11019" x="6832600" y="3341688"/>
          <p14:tracePt t="11030" x="6840538" y="3357563"/>
          <p14:tracePt t="11034" x="6848475" y="3373438"/>
          <p14:tracePt t="11042" x="6848475" y="3389313"/>
          <p14:tracePt t="11059" x="6864350" y="3429000"/>
          <p14:tracePt t="11073" x="6880225" y="3468688"/>
          <p14:tracePt t="11084" x="6896100" y="3516313"/>
          <p14:tracePt t="11094" x="6896100" y="3563938"/>
          <p14:tracePt t="11096" x="6911975" y="3629025"/>
          <p14:tracePt t="11112" x="6911975" y="3819525"/>
          <p14:tracePt t="11113" x="6911975" y="3906838"/>
          <p14:tracePt t="11128" x="6911975" y="4003675"/>
          <p14:tracePt t="11129" x="6911975" y="4114800"/>
          <p14:tracePt t="11139" x="6911975" y="4233863"/>
          <p14:tracePt t="11146" x="6911975" y="4338638"/>
          <p14:tracePt t="11155" x="6911975" y="4441825"/>
          <p14:tracePt t="11163" x="6911975" y="4537075"/>
          <p14:tracePt t="11174" x="6919913" y="4616450"/>
          <p14:tracePt t="11181" x="6935788" y="4673600"/>
          <p14:tracePt t="11187" x="6935788" y="4713288"/>
          <p14:tracePt t="11192" x="6951663" y="4784725"/>
          <p14:tracePt t="11203" x="6951663" y="4816475"/>
          <p14:tracePt t="11210" x="6959600" y="4832350"/>
          <p14:tracePt t="11223" x="6967538" y="4872038"/>
          <p14:tracePt t="11224" x="6967538" y="4887913"/>
          <p14:tracePt t="11234" x="6967538" y="4903788"/>
          <p14:tracePt t="11242" x="6967538" y="4919663"/>
          <p14:tracePt t="11249" x="6975475" y="4935538"/>
          <p14:tracePt t="11307" x="6975475" y="4919663"/>
          <p14:tracePt t="11314" x="6975475" y="4903788"/>
          <p14:tracePt t="11322" x="6975475" y="4872038"/>
          <p14:tracePt t="11330" x="6975475" y="4840288"/>
          <p14:tracePt t="11338" x="6975475" y="4800600"/>
          <p14:tracePt t="11345" x="6975475" y="4760913"/>
          <p14:tracePt t="11357" x="6975475" y="4737100"/>
          <p14:tracePt t="11361" x="6967538" y="4721225"/>
          <p14:tracePt t="11373" x="6951663" y="4697413"/>
          <p14:tracePt t="11378" x="6943725" y="4689475"/>
          <p14:tracePt t="11390" x="6927850" y="4673600"/>
          <p14:tracePt t="11394" x="6888163" y="4633913"/>
          <p14:tracePt t="11407" x="6864350" y="4616450"/>
          <p14:tracePt t="11411" x="6800850" y="4592638"/>
          <p14:tracePt t="11424" x="6769100" y="4584700"/>
          <p14:tracePt t="11428" x="6711950" y="4584700"/>
          <p14:tracePt t="11433" x="6648450" y="4584700"/>
          <p14:tracePt t="11440" x="6553200" y="4584700"/>
          <p14:tracePt t="11449" x="6505575" y="4584700"/>
          <p14:tracePt t="11457" x="6465888" y="4608513"/>
          <p14:tracePt t="11466" x="6450013" y="4633913"/>
          <p14:tracePt t="11474" x="6426200" y="4665663"/>
          <p14:tracePt t="11482" x="6418263" y="4705350"/>
          <p14:tracePt t="11490" x="6418263" y="4760913"/>
          <p14:tracePt t="11499" x="6418263" y="4816475"/>
          <p14:tracePt t="11511" x="6418263" y="4879975"/>
          <p14:tracePt t="11512" x="6418263" y="5000625"/>
          <p14:tracePt t="11524" x="6426200" y="5064125"/>
          <p14:tracePt t="11528" x="6450013" y="5119688"/>
          <p14:tracePt t="11540" x="6489700" y="5175250"/>
          <p14:tracePt t="11545" x="6513513" y="5207000"/>
          <p14:tracePt t="11557" x="6537325" y="5230813"/>
          <p14:tracePt t="11561" x="6569075" y="5270500"/>
          <p14:tracePt t="11574" x="6616700" y="5310188"/>
          <p14:tracePt t="11578" x="6664325" y="5351463"/>
          <p14:tracePt t="11592" x="6727825" y="5383213"/>
          <p14:tracePt t="11594" x="6856413" y="5438775"/>
          <p14:tracePt t="11607" x="6943725" y="5446713"/>
          <p14:tracePt t="11611" x="7054850" y="5470525"/>
          <p14:tracePt t="11628" x="7231063" y="5470525"/>
          <p14:tracePt t="11633" x="7302500" y="5470525"/>
          <p14:tracePt t="11645" x="7381875" y="5470525"/>
          <p14:tracePt t="11649" x="7429500" y="5446713"/>
          <p14:tracePt t="11658" x="7477125" y="5422900"/>
          <p14:tracePt t="11666" x="7502525" y="5407025"/>
          <p14:tracePt t="11674" x="7542213" y="5375275"/>
          <p14:tracePt t="11683" x="7566025" y="5335588"/>
          <p14:tracePt t="11694" x="7573963" y="5278438"/>
          <p14:tracePt t="11696" x="7573963" y="5230813"/>
          <p14:tracePt t="11710" x="7573963" y="5127625"/>
          <p14:tracePt t="11712" x="7573963" y="5056188"/>
          <p14:tracePt t="11730" x="7542213" y="4903788"/>
          <p14:tracePt t="11739" x="7485063" y="4824413"/>
          <p14:tracePt t="11750" x="7445375" y="4768850"/>
          <p14:tracePt t="11755" x="7381875" y="4721225"/>
          <p14:tracePt t="11760" x="7350125" y="4713288"/>
          <p14:tracePt t="11770" x="7302500" y="4697413"/>
          <p14:tracePt t="11776" x="7286625" y="4697413"/>
          <p14:tracePt t="11788" x="7262813" y="4697413"/>
          <p14:tracePt t="11801" x="7246938" y="4697413"/>
          <p14:tracePt t="11811" x="7183438" y="4721225"/>
          <p14:tracePt t="11818" x="7175500" y="4737100"/>
          <p14:tracePt t="11829" x="7135813" y="4768850"/>
          <p14:tracePt t="11833" x="7110413" y="4824413"/>
          <p14:tracePt t="11847" x="7086600" y="4887913"/>
          <p14:tracePt t="11848" x="7062788" y="4943475"/>
          <p14:tracePt t="11863" x="7031038" y="5119688"/>
          <p14:tracePt t="11864" x="7007225" y="5199063"/>
          <p14:tracePt t="11879" x="6975475" y="5278438"/>
          <p14:tracePt t="11880" x="6904038" y="5319713"/>
          <p14:tracePt t="11897" x="6784975" y="5375275"/>
          <p14:tracePt t="11907" x="6735763" y="5383213"/>
          <p14:tracePt t="11917" x="6688138" y="5383213"/>
          <p14:tracePt t="11922" x="6656388" y="5383213"/>
          <p14:tracePt t="11932" x="6640513" y="5383213"/>
          <p14:tracePt t="11938" x="6616700" y="5383213"/>
          <p14:tracePt t="11947" x="6592888" y="5383213"/>
          <p14:tracePt t="11957" x="6569075" y="5383213"/>
          <p14:tracePt t="11977" x="6561138" y="5391150"/>
          <p14:tracePt t="11979" x="6569075" y="5399088"/>
          <p14:tracePt t="11995" x="6584950" y="5407025"/>
          <p14:tracePt t="12006" x="6592888" y="5414963"/>
          <p14:tracePt t="12010" x="6616700" y="5446713"/>
          <p14:tracePt t="12018" x="6664325" y="5494338"/>
          <p14:tracePt t="12028" x="6711950" y="5549900"/>
          <p14:tracePt t="12033" x="6735763" y="5597525"/>
          <p14:tracePt t="12041" x="6759575" y="5621338"/>
          <p14:tracePt t="12049" x="6759575" y="5645150"/>
          <p14:tracePt t="12058" x="6759575" y="5662613"/>
          <p14:tracePt t="12066" x="6759575" y="5670550"/>
          <p14:tracePt t="12074" x="6759575" y="5686425"/>
          <p14:tracePt t="12080" x="6769100" y="5694363"/>
          <p14:tracePt t="12090" x="6769100" y="5718175"/>
          <p14:tracePt t="12096" x="6769100" y="5741988"/>
          <p14:tracePt t="12108" x="6777038" y="5773738"/>
          <p14:tracePt t="12112" x="6792913" y="5797550"/>
          <p14:tracePt t="12124" x="6800850" y="5845175"/>
          <p14:tracePt t="12129" x="6816725" y="5884863"/>
          <p14:tracePt t="12141" x="6816725" y="5916613"/>
          <p14:tracePt t="12145" x="6832600" y="5956300"/>
          <p14:tracePt t="12159" x="6840538" y="5995988"/>
          <p14:tracePt t="12162" x="6864350" y="6037263"/>
          <p14:tracePt t="12174" x="6880225" y="6069013"/>
          <p14:tracePt t="12178" x="6888163" y="6084888"/>
          <p14:tracePt t="12191" x="6896100" y="6100763"/>
          <p14:tracePt t="12195" x="6896100" y="6108700"/>
          <p14:tracePt t="12259" x="6904038" y="6116638"/>
          <p14:tracePt t="12273" x="6904038" y="6124575"/>
          <p14:tracePt t="12290" x="6911975" y="6124575"/>
          <p14:tracePt t="12306" x="6911975" y="6108700"/>
          <p14:tracePt t="12314" x="6911975" y="6092825"/>
          <p14:tracePt t="12322" x="6911975" y="6076950"/>
          <p14:tracePt t="12330" x="6911975" y="6053138"/>
          <p14:tracePt t="12347" x="6896100" y="6021388"/>
          <p14:tracePt t="12354" x="6880225" y="6013450"/>
          <p14:tracePt t="12363" x="6848475" y="5995988"/>
          <p14:tracePt t="12376" x="6832600" y="5995988"/>
          <p14:tracePt t="12378" x="6800850" y="5995988"/>
          <p14:tracePt t="12394" x="6696075" y="5995988"/>
          <p14:tracePt t="12402" x="6672263" y="5995988"/>
          <p14:tracePt t="12413" x="6632575" y="6013450"/>
          <p14:tracePt t="12417" x="6616700" y="6045200"/>
          <p14:tracePt t="12429" x="6616700" y="6069013"/>
          <p14:tracePt t="12432" x="6608763" y="6124575"/>
          <p14:tracePt t="12443" x="6608763" y="6180138"/>
          <p14:tracePt t="12448" x="6608763" y="6348413"/>
          <p14:tracePt t="12461" x="6616700" y="6411913"/>
          <p14:tracePt t="12464" x="6632575" y="6475413"/>
          <p14:tracePt t="12474" x="6680200" y="6554788"/>
          <p14:tracePt t="12483" x="6735763" y="6626225"/>
          <p14:tracePt t="12491" x="6792913" y="6681788"/>
          <p14:tracePt t="12496" x="6880225" y="6770688"/>
          <p14:tracePt t="12508" x="6983413" y="6842125"/>
          <p14:tracePt t="12616" x="7804150" y="6707188"/>
          <p14:tracePt t="12634" x="7804150" y="6586538"/>
          <p14:tracePt t="12636" x="7804150" y="6451600"/>
          <p14:tracePt t="12644" x="7740650" y="6267450"/>
          <p14:tracePt t="12651" x="7661275" y="6140450"/>
          <p14:tracePt t="12662" x="7573963" y="6037263"/>
          <p14:tracePt t="12664" x="7493000" y="5956300"/>
          <p14:tracePt t="12676" x="7445375" y="5924550"/>
          <p14:tracePt t="12680" x="7381875" y="5908675"/>
          <p14:tracePt t="12691" x="7342188" y="5900738"/>
          <p14:tracePt t="12696" x="7294563" y="5884863"/>
          <p14:tracePt t="12708" x="7262813" y="5884863"/>
          <p14:tracePt t="12713" x="7215188" y="5876925"/>
          <p14:tracePt t="12726" x="7159625" y="5861050"/>
          <p14:tracePt t="12729" x="7086600" y="5861050"/>
          <p14:tracePt t="12744" x="7031038" y="5861050"/>
          <p14:tracePt t="12746" x="6983413" y="5861050"/>
          <p14:tracePt t="12758" x="6927850" y="5861050"/>
          <p14:tracePt t="12762" x="6856413" y="5853113"/>
          <p14:tracePt t="12775" x="6816725" y="5853113"/>
          <p14:tracePt t="12779" x="6792913" y="5853113"/>
          <p14:tracePt t="12792" x="6769100" y="5853113"/>
          <p14:tracePt t="12795" x="6759575" y="5853113"/>
          <p14:tracePt t="12808" x="6751638" y="5853113"/>
          <p14:tracePt t="12904" x="6743700" y="5853113"/>
          <p14:tracePt t="12912" x="6735763" y="5853113"/>
          <p14:tracePt t="12922" x="6727825" y="5853113"/>
          <p14:tracePt t="12929" x="6711950" y="5853113"/>
          <p14:tracePt t="12942" x="6696075" y="5853113"/>
          <p14:tracePt t="12946" x="6680200" y="5853113"/>
          <p14:tracePt t="12958" x="6664325" y="5868988"/>
          <p14:tracePt t="12962" x="6648450" y="5868988"/>
          <p14:tracePt t="13144" x="6608763" y="5868988"/>
          <p14:tracePt t="13153" x="6569075" y="5868988"/>
          <p14:tracePt t="13160" x="6497638" y="5868988"/>
          <p14:tracePt t="13177" x="6457950" y="5868988"/>
          <p14:tracePt t="13180" x="6434138" y="5868988"/>
          <p14:tracePt t="13195" x="6402388" y="5868988"/>
          <p14:tracePt t="13210" x="6384925" y="5868988"/>
          <p14:tracePt t="13218" x="6369050" y="5868988"/>
          <p14:tracePt t="13234" x="6361113" y="5868988"/>
          <p14:tracePt t="13400" x="6337300" y="5868988"/>
          <p14:tracePt t="13408" x="6313488" y="5868988"/>
          <p14:tracePt t="13417" x="6281738" y="5853113"/>
          <p14:tracePt t="13426" x="6257925" y="5853113"/>
          <p14:tracePt t="13434" x="6242050" y="5853113"/>
          <p14:tracePt t="13696" x="6257925" y="5853113"/>
          <p14:tracePt t="13705" x="6273800" y="5853113"/>
          <p14:tracePt t="13712" x="6297613" y="5853113"/>
          <p14:tracePt t="14456" x="6361113" y="5853113"/>
          <p14:tracePt t="14464" x="6672263" y="5853113"/>
          <p14:tracePt t="14476" x="7110413" y="5853113"/>
          <p14:tracePt t="14482" x="7756525" y="5813425"/>
          <p14:tracePt t="14493" x="8347075" y="5813425"/>
          <p14:tracePt t="14497" x="8912225" y="5749925"/>
          <p14:tracePt t="14746" x="8674100" y="893763"/>
          <p14:tracePt t="14753" x="8259763" y="638175"/>
          <p14:tracePt t="14764" x="7700963" y="374650"/>
          <p14:tracePt t="14769" x="7135813" y="1111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336062" y="3573016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66FF99"/>
                </a:solidFill>
                <a:latin typeface="나눔고딕 ExtraBold" pitchFamily="50" charset="-127"/>
                <a:ea typeface="나눔고딕 ExtraBold" pitchFamily="50" charset="-127"/>
              </a:rPr>
              <a:t>관계</a:t>
            </a:r>
            <a:endParaRPr lang="en-US" altLang="ko-KR" sz="1200" b="1" kern="0" spc="-30" dirty="0">
              <a:solidFill>
                <a:srgbClr val="66FF99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422927" y="3929628"/>
            <a:ext cx="3300385" cy="757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에대해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지원자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합격자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ISA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관계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하위범주다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 대해 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정보를 검색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할 수 있다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 err="1">
                <a:solidFill>
                  <a:srgbClr val="99CCFF"/>
                </a:solidFill>
                <a:latin typeface="나눔고딕" pitchFamily="50" charset="-127"/>
                <a:ea typeface="나눔고딕" pitchFamily="50" charset="-127"/>
              </a:rPr>
              <a:t>스펙정보</a:t>
            </a:r>
            <a:r>
              <a:rPr lang="ko-KR" altLang="en-US" sz="10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-30" dirty="0">
                <a:solidFill>
                  <a:srgbClr val="66FF99"/>
                </a:solidFill>
                <a:latin typeface="나눔고딕" pitchFamily="50" charset="-127"/>
                <a:ea typeface="나눔고딕" pitchFamily="50" charset="-127"/>
              </a:rPr>
              <a:t>포함한다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/>
              <a:t>ER</a:t>
            </a:r>
            <a:r>
              <a:rPr lang="ko-KR" altLang="en-US" sz="1800" b="1" spc="-50" dirty="0"/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863CD-2386-4886-A44D-E2C8F9F76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0" y="6178370"/>
            <a:ext cx="857693" cy="5111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08FF97-C238-4260-A906-2F4C47EA73AF}"/>
              </a:ext>
            </a:extLst>
          </p:cNvPr>
          <p:cNvSpPr/>
          <p:nvPr/>
        </p:nvSpPr>
        <p:spPr>
          <a:xfrm>
            <a:off x="3815437" y="1943117"/>
            <a:ext cx="1065813" cy="46870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사용자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246B3FA-A61C-4388-882F-2DB85A4AD703}"/>
              </a:ext>
            </a:extLst>
          </p:cNvPr>
          <p:cNvSpPr/>
          <p:nvPr/>
        </p:nvSpPr>
        <p:spPr>
          <a:xfrm>
            <a:off x="2487396" y="903926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F4252A-A945-4EC8-A3CC-9167DA896693}"/>
              </a:ext>
            </a:extLst>
          </p:cNvPr>
          <p:cNvSpPr/>
          <p:nvPr/>
        </p:nvSpPr>
        <p:spPr>
          <a:xfrm>
            <a:off x="2487396" y="1616495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Password</a:t>
            </a:r>
            <a:endParaRPr lang="ko-KR" altLang="en-US" sz="105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5905325-C387-46E5-BCCD-B3ED43351D65}"/>
              </a:ext>
            </a:extLst>
          </p:cNvPr>
          <p:cNvSpPr/>
          <p:nvPr/>
        </p:nvSpPr>
        <p:spPr>
          <a:xfrm>
            <a:off x="2495828" y="2332107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이름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F0B0144-D906-461D-9C67-7E85BC6F72DC}"/>
              </a:ext>
            </a:extLst>
          </p:cNvPr>
          <p:cNvSpPr/>
          <p:nvPr/>
        </p:nvSpPr>
        <p:spPr>
          <a:xfrm>
            <a:off x="2487395" y="3044676"/>
            <a:ext cx="1065813" cy="468706"/>
          </a:xfrm>
          <a:prstGeom prst="ellipse">
            <a:avLst/>
          </a:prstGeom>
          <a:solidFill>
            <a:srgbClr val="00D0C6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이메일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EB2A7F3-8610-404E-910A-34E0C70CAF15}"/>
              </a:ext>
            </a:extLst>
          </p:cNvPr>
          <p:cNvCxnSpPr>
            <a:stCxn id="3" idx="6"/>
            <a:endCxn id="2" idx="1"/>
          </p:cNvCxnSpPr>
          <p:nvPr/>
        </p:nvCxnSpPr>
        <p:spPr>
          <a:xfrm>
            <a:off x="3553209" y="1138279"/>
            <a:ext cx="262228" cy="10391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0219F81-E97F-44B1-BF69-21A7BDBA449E}"/>
              </a:ext>
            </a:extLst>
          </p:cNvPr>
          <p:cNvCxnSpPr>
            <a:cxnSpLocks/>
            <a:stCxn id="16" idx="6"/>
            <a:endCxn id="2" idx="1"/>
          </p:cNvCxnSpPr>
          <p:nvPr/>
        </p:nvCxnSpPr>
        <p:spPr>
          <a:xfrm>
            <a:off x="3553209" y="1850848"/>
            <a:ext cx="262228" cy="326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4E9FC38-D81A-4589-9C5F-A0291CCCDB53}"/>
              </a:ext>
            </a:extLst>
          </p:cNvPr>
          <p:cNvCxnSpPr>
            <a:cxnSpLocks/>
            <a:stCxn id="19" idx="6"/>
            <a:endCxn id="2" idx="1"/>
          </p:cNvCxnSpPr>
          <p:nvPr/>
        </p:nvCxnSpPr>
        <p:spPr>
          <a:xfrm flipV="1">
            <a:off x="3561641" y="2177470"/>
            <a:ext cx="253796" cy="3889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F69BDA5-C548-49C5-B391-9DF2710E24DB}"/>
              </a:ext>
            </a:extLst>
          </p:cNvPr>
          <p:cNvCxnSpPr>
            <a:cxnSpLocks/>
            <a:stCxn id="22" idx="6"/>
            <a:endCxn id="2" idx="1"/>
          </p:cNvCxnSpPr>
          <p:nvPr/>
        </p:nvCxnSpPr>
        <p:spPr>
          <a:xfrm flipV="1">
            <a:off x="3553208" y="2177470"/>
            <a:ext cx="262229" cy="1101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D86536A5-C014-435B-9DEC-BD8712616AC8}"/>
              </a:ext>
            </a:extLst>
          </p:cNvPr>
          <p:cNvSpPr/>
          <p:nvPr/>
        </p:nvSpPr>
        <p:spPr>
          <a:xfrm>
            <a:off x="5142680" y="2335194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정보검색</a:t>
            </a: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08BCFEC-F3F3-4674-8069-5A7E30A2D64F}"/>
              </a:ext>
            </a:extLst>
          </p:cNvPr>
          <p:cNvSpPr/>
          <p:nvPr/>
        </p:nvSpPr>
        <p:spPr>
          <a:xfrm>
            <a:off x="5136194" y="3050851"/>
            <a:ext cx="1072300" cy="462531"/>
          </a:xfrm>
          <a:prstGeom prst="diamond">
            <a:avLst/>
          </a:prstGeom>
          <a:solidFill>
            <a:srgbClr val="66FF99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포함한다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90DF617-1FE2-41CE-B2D4-1ECAB5D9411E}"/>
              </a:ext>
            </a:extLst>
          </p:cNvPr>
          <p:cNvCxnSpPr>
            <a:cxnSpLocks/>
            <a:stCxn id="34" idx="5"/>
            <a:endCxn id="2" idx="0"/>
          </p:cNvCxnSpPr>
          <p:nvPr/>
        </p:nvCxnSpPr>
        <p:spPr>
          <a:xfrm rot="10800000" flipV="1">
            <a:off x="4348345" y="1500025"/>
            <a:ext cx="1062021" cy="4430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2C9D6977-4032-4E30-8035-F7CAC7216709}"/>
              </a:ext>
            </a:extLst>
          </p:cNvPr>
          <p:cNvCxnSpPr>
            <a:cxnSpLocks/>
            <a:stCxn id="38" idx="1"/>
            <a:endCxn id="2" idx="3"/>
          </p:cNvCxnSpPr>
          <p:nvPr/>
        </p:nvCxnSpPr>
        <p:spPr>
          <a:xfrm rot="10800000">
            <a:off x="4881250" y="2177470"/>
            <a:ext cx="261430" cy="3889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B62DCA3F-5777-48AE-9287-B8249A1AC598}"/>
              </a:ext>
            </a:extLst>
          </p:cNvPr>
          <p:cNvCxnSpPr>
            <a:cxnSpLocks/>
            <a:stCxn id="39" idx="1"/>
            <a:endCxn id="2" idx="2"/>
          </p:cNvCxnSpPr>
          <p:nvPr/>
        </p:nvCxnSpPr>
        <p:spPr>
          <a:xfrm rot="10800000">
            <a:off x="4348344" y="2411823"/>
            <a:ext cx="787850" cy="8702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100CA2-36EC-431A-9658-2D1C5A3DBCF7}"/>
              </a:ext>
            </a:extLst>
          </p:cNvPr>
          <p:cNvSpPr/>
          <p:nvPr/>
        </p:nvSpPr>
        <p:spPr>
          <a:xfrm>
            <a:off x="6459793" y="903926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지원자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2460703-B5F7-49DA-8DB9-3578682282F7}"/>
              </a:ext>
            </a:extLst>
          </p:cNvPr>
          <p:cNvSpPr/>
          <p:nvPr/>
        </p:nvSpPr>
        <p:spPr>
          <a:xfrm>
            <a:off x="6456151" y="2329019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기업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544B0A4-18E7-48A7-9B32-8E2C50EC19AB}"/>
              </a:ext>
            </a:extLst>
          </p:cNvPr>
          <p:cNvSpPr/>
          <p:nvPr/>
        </p:nvSpPr>
        <p:spPr>
          <a:xfrm>
            <a:off x="6456152" y="3043272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스펙정보</a:t>
            </a:r>
            <a:endParaRPr lang="ko-KR" altLang="en-US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C2C93C6-A70E-4CD2-84A4-9BFD0FDA2BAA}"/>
              </a:ext>
            </a:extLst>
          </p:cNvPr>
          <p:cNvSpPr/>
          <p:nvPr/>
        </p:nvSpPr>
        <p:spPr>
          <a:xfrm>
            <a:off x="6456153" y="1616495"/>
            <a:ext cx="1065813" cy="468706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합격자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BB341814-C082-4689-BF71-49EBC2AA8988}"/>
              </a:ext>
            </a:extLst>
          </p:cNvPr>
          <p:cNvCxnSpPr>
            <a:cxnSpLocks/>
            <a:stCxn id="69" idx="1"/>
            <a:endCxn id="34" idx="1"/>
          </p:cNvCxnSpPr>
          <p:nvPr/>
        </p:nvCxnSpPr>
        <p:spPr>
          <a:xfrm rot="10800000" flipV="1">
            <a:off x="5946515" y="1138279"/>
            <a:ext cx="513278" cy="36174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CF038246-CEAF-4F7C-AA70-F134189A53F9}"/>
              </a:ext>
            </a:extLst>
          </p:cNvPr>
          <p:cNvCxnSpPr>
            <a:cxnSpLocks/>
            <a:stCxn id="78" idx="1"/>
            <a:endCxn id="34" idx="1"/>
          </p:cNvCxnSpPr>
          <p:nvPr/>
        </p:nvCxnSpPr>
        <p:spPr>
          <a:xfrm rot="10800000">
            <a:off x="5946515" y="1500026"/>
            <a:ext cx="509638" cy="35082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8602CFDB-FE4D-4C7D-B56B-921EA9157185}"/>
              </a:ext>
            </a:extLst>
          </p:cNvPr>
          <p:cNvCxnSpPr>
            <a:cxnSpLocks/>
            <a:stCxn id="76" idx="1"/>
            <a:endCxn id="38" idx="3"/>
          </p:cNvCxnSpPr>
          <p:nvPr/>
        </p:nvCxnSpPr>
        <p:spPr>
          <a:xfrm rot="10800000" flipV="1">
            <a:off x="6214981" y="2563372"/>
            <a:ext cx="241171" cy="3088"/>
          </a:xfrm>
          <a:prstGeom prst="bentConnector3">
            <a:avLst>
              <a:gd name="adj1" fmla="val 415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2D07798-D519-4E4B-A695-4EF3D3ECE7EB}"/>
              </a:ext>
            </a:extLst>
          </p:cNvPr>
          <p:cNvCxnSpPr>
            <a:cxnSpLocks/>
            <a:stCxn id="77" idx="1"/>
            <a:endCxn id="39" idx="3"/>
          </p:cNvCxnSpPr>
          <p:nvPr/>
        </p:nvCxnSpPr>
        <p:spPr>
          <a:xfrm rot="10800000" flipV="1">
            <a:off x="6208494" y="3277625"/>
            <a:ext cx="247658" cy="44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7F37AE4-B276-457B-936C-A8726EFD5356}"/>
              </a:ext>
            </a:extLst>
          </p:cNvPr>
          <p:cNvSpPr/>
          <p:nvPr/>
        </p:nvSpPr>
        <p:spPr>
          <a:xfrm>
            <a:off x="4291840" y="2327521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0B840DF-3BF0-49EB-8D3B-BD1BF551F308}"/>
              </a:ext>
            </a:extLst>
          </p:cNvPr>
          <p:cNvSpPr/>
          <p:nvPr/>
        </p:nvSpPr>
        <p:spPr>
          <a:xfrm>
            <a:off x="6228184" y="869647"/>
            <a:ext cx="296876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1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0562E1D-F726-48A0-9E5D-3B00429A0A12}"/>
              </a:ext>
            </a:extLst>
          </p:cNvPr>
          <p:cNvSpPr/>
          <p:nvPr/>
        </p:nvSpPr>
        <p:spPr>
          <a:xfrm>
            <a:off x="4301006" y="1660414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74BCA3F-9685-4866-9B13-9E48F691F8C1}"/>
              </a:ext>
            </a:extLst>
          </p:cNvPr>
          <p:cNvSpPr/>
          <p:nvPr/>
        </p:nvSpPr>
        <p:spPr>
          <a:xfrm>
            <a:off x="6264747" y="2298520"/>
            <a:ext cx="27764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N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553A6E2-3A70-4B85-86A9-CB7112AFF582}"/>
              </a:ext>
            </a:extLst>
          </p:cNvPr>
          <p:cNvSpPr/>
          <p:nvPr/>
        </p:nvSpPr>
        <p:spPr>
          <a:xfrm>
            <a:off x="6292477" y="3011044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00B6749-E4B9-4B21-8F59-E6D529A0934C}"/>
              </a:ext>
            </a:extLst>
          </p:cNvPr>
          <p:cNvSpPr/>
          <p:nvPr/>
        </p:nvSpPr>
        <p:spPr>
          <a:xfrm>
            <a:off x="4797784" y="1898694"/>
            <a:ext cx="261610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E80F179-96E0-4819-A1C7-098C7EF1E844}"/>
              </a:ext>
            </a:extLst>
          </p:cNvPr>
          <p:cNvSpPr/>
          <p:nvPr/>
        </p:nvSpPr>
        <p:spPr>
          <a:xfrm>
            <a:off x="6228184" y="1553209"/>
            <a:ext cx="296876" cy="296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906A760-E0ED-47EF-92D7-C905025BCB76}"/>
              </a:ext>
            </a:extLst>
          </p:cNvPr>
          <p:cNvSpPr txBox="1"/>
          <p:nvPr/>
        </p:nvSpPr>
        <p:spPr>
          <a:xfrm>
            <a:off x="2511644" y="359380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D0C6"/>
                </a:solidFill>
                <a:latin typeface="나눔고딕 ExtraBold" pitchFamily="50" charset="-127"/>
                <a:ea typeface="나눔고딕 ExtraBold" pitchFamily="50" charset="-127"/>
              </a:rPr>
              <a:t>속성</a:t>
            </a:r>
            <a:endParaRPr lang="en-US" altLang="ko-KR" sz="1200" b="1" kern="0" spc="-30" dirty="0">
              <a:solidFill>
                <a:srgbClr val="00D0C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DC280E6-EF93-4672-8B5D-72D734855411}"/>
              </a:ext>
            </a:extLst>
          </p:cNvPr>
          <p:cNvSpPr/>
          <p:nvPr/>
        </p:nvSpPr>
        <p:spPr>
          <a:xfrm>
            <a:off x="2598509" y="3950414"/>
            <a:ext cx="2737553" cy="191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000" spc="-30" dirty="0" err="1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ID,Password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의 속성을 가진다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ID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식별을 위해 유일해야 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Password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10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인증을 위해 존재하며 문자열로 취급된다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ko-KR" altLang="en-US" sz="1000" spc="-30" dirty="0">
                <a:solidFill>
                  <a:srgbClr val="00D0C6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은 가입을 위해 필요한 정보이다</a:t>
            </a:r>
            <a:r>
              <a:rPr lang="en-US" altLang="ko-KR" sz="10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ECB696A-B693-4020-AF01-4A6B07B0F1B0}"/>
              </a:ext>
            </a:extLst>
          </p:cNvPr>
          <p:cNvSpPr txBox="1"/>
          <p:nvPr/>
        </p:nvSpPr>
        <p:spPr>
          <a:xfrm>
            <a:off x="2411760" y="610332"/>
            <a:ext cx="294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사용자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264AF7-DA96-4B13-8CFC-B12ADE9EBC7E}"/>
              </a:ext>
            </a:extLst>
          </p:cNvPr>
          <p:cNvGrpSpPr/>
          <p:nvPr/>
        </p:nvGrpSpPr>
        <p:grpSpPr>
          <a:xfrm>
            <a:off x="5142290" y="1268760"/>
            <a:ext cx="1072300" cy="462531"/>
            <a:chOff x="5142290" y="1454301"/>
            <a:chExt cx="1072300" cy="462531"/>
          </a:xfrm>
        </p:grpSpPr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D342EB30-F4BA-490A-AAF0-A41EF565CDEB}"/>
                </a:ext>
              </a:extLst>
            </p:cNvPr>
            <p:cNvSpPr/>
            <p:nvPr/>
          </p:nvSpPr>
          <p:spPr>
            <a:xfrm rot="10800000">
              <a:off x="5142290" y="1454301"/>
              <a:ext cx="1072300" cy="462531"/>
            </a:xfrm>
            <a:prstGeom prst="triangle">
              <a:avLst/>
            </a:prstGeom>
            <a:solidFill>
              <a:srgbClr val="66FF99"/>
            </a:soli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C2CEA8-707D-42FD-9EBB-7B061F13AF6D}"/>
                </a:ext>
              </a:extLst>
            </p:cNvPr>
            <p:cNvSpPr/>
            <p:nvPr/>
          </p:nvSpPr>
          <p:spPr>
            <a:xfrm>
              <a:off x="5479758" y="1534763"/>
              <a:ext cx="37863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000" dirty="0">
                  <a:solidFill>
                    <a:prstClr val="black"/>
                  </a:solidFill>
                  <a:latin typeface="나눔고딕" panose="020B0600000101010101" charset="-127"/>
                  <a:ea typeface="나눔고딕" panose="020B0600000101010101" charset="-127"/>
                </a:rPr>
                <a:t>ISA</a:t>
              </a:r>
              <a:endParaRPr lang="ko-KR" altLang="en-US" sz="100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B2CADC3-9187-48D6-A698-FE7D16B9C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79833"/>
      </p:ext>
    </p:extLst>
  </p:cSld>
  <p:clrMapOvr>
    <a:masterClrMapping/>
  </p:clrMapOvr>
  <p:transition advTm="151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0" x="3730625" y="2368550"/>
          <p14:tracePt t="455" x="3730625" y="2376488"/>
          <p14:tracePt t="496" x="3730625" y="2432050"/>
          <p14:tracePt t="507" x="3730625" y="2447925"/>
          <p14:tracePt t="512" x="3730625" y="2463800"/>
          <p14:tracePt t="523" x="3730625" y="2495550"/>
          <p14:tracePt t="537" x="3730625" y="2535238"/>
          <p14:tracePt t="546" x="3730625" y="2551113"/>
          <p14:tracePt t="552" x="3730625" y="2566988"/>
          <p14:tracePt t="751" x="3730625" y="2584450"/>
          <p14:tracePt t="775" x="3730625" y="2592388"/>
          <p14:tracePt t="782" x="3746500" y="2608263"/>
          <p14:tracePt t="818" x="3746500" y="2616200"/>
          <p14:tracePt t="830" x="3746500" y="2632075"/>
          <p14:tracePt t="847" x="3746500" y="2647950"/>
          <p14:tracePt t="864" x="3746500" y="2663825"/>
          <p14:tracePt t="958" x="3770313" y="2671763"/>
          <p14:tracePt t="976" x="3802063" y="2671763"/>
          <p14:tracePt t="985" x="3833813" y="2671763"/>
          <p14:tracePt t="992" x="3875088" y="2671763"/>
          <p14:tracePt t="1001" x="3930650" y="2671763"/>
          <p14:tracePt t="1010" x="3978275" y="2671763"/>
          <p14:tracePt t="1014" x="4033838" y="2671763"/>
          <p14:tracePt t="1027" x="4089400" y="2671763"/>
          <p14:tracePt t="1031" x="4152900" y="2671763"/>
          <p14:tracePt t="1043" x="4210050" y="2671763"/>
          <p14:tracePt t="1047" x="4265613" y="2671763"/>
          <p14:tracePt t="1062" x="4321175" y="2671763"/>
          <p14:tracePt t="1064" x="4448175" y="2671763"/>
          <p14:tracePt t="1078" x="4495800" y="2671763"/>
          <p14:tracePt t="1081" x="4551363" y="2671763"/>
          <p14:tracePt t="1095" x="4592638" y="2671763"/>
          <p14:tracePt t="1097" x="4664075" y="2687638"/>
          <p14:tracePt t="1102" x="4679950" y="2687638"/>
          <p14:tracePt t="1112" x="4711700" y="2695575"/>
          <p14:tracePt t="1118" x="4735513" y="2695575"/>
          <p14:tracePt t="1137" x="4751388" y="2695575"/>
          <p14:tracePt t="1147" x="4799013" y="2695575"/>
          <p14:tracePt t="1167" x="4822825" y="2695575"/>
          <p14:tracePt t="1181" x="4838700" y="2695575"/>
          <p14:tracePt t="1212" x="4854575" y="2695575"/>
          <p14:tracePt t="1214" x="4870450" y="2695575"/>
          <p14:tracePt t="1235" x="4894263" y="2695575"/>
          <p14:tracePt t="1247" x="4967288" y="2695575"/>
          <p14:tracePt t="1265" x="4999038" y="2695575"/>
          <p14:tracePt t="1302" x="5006975" y="2695575"/>
          <p14:tracePt t="1312" x="5014913" y="2695575"/>
          <p14:tracePt t="1334" x="5022850" y="2695575"/>
          <p14:tracePt t="1351" x="5030788" y="2695575"/>
          <p14:tracePt t="1362" x="5038725" y="2687638"/>
          <p14:tracePt t="1368" x="5046663" y="2687638"/>
          <p14:tracePt t="1381" x="5046663" y="2663825"/>
          <p14:tracePt t="1382" x="5062538" y="2624138"/>
          <p14:tracePt t="1399" x="5062538" y="2551113"/>
          <p14:tracePt t="1414" x="5062538" y="2503488"/>
          <p14:tracePt t="1416" x="5062538" y="2447925"/>
          <p14:tracePt t="1432" x="5062538" y="2297113"/>
          <p14:tracePt t="1450" x="5046663" y="2160588"/>
          <p14:tracePt t="1458" x="5038725" y="2128838"/>
          <p14:tracePt t="1473" x="5038725" y="2081213"/>
          <p14:tracePt t="1482" x="5038725" y="2049463"/>
          <p14:tracePt t="1502" x="5038725" y="2033588"/>
          <p14:tracePt t="1515" x="5038725" y="2017713"/>
          <p14:tracePt t="1535" x="5038725" y="2009775"/>
          <p14:tracePt t="1547" x="5038725" y="1993900"/>
          <p14:tracePt t="1569" x="5030788" y="1993900"/>
          <p14:tracePt t="1579" x="5022850" y="1985963"/>
          <p14:tracePt t="1638" x="5014913" y="1978025"/>
          <p14:tracePt t="1647" x="5014913" y="1970088"/>
          <p14:tracePt t="1656" x="4999038" y="1962150"/>
          <p14:tracePt t="1672" x="4991100" y="1954213"/>
          <p14:tracePt t="1681" x="4933950" y="1930400"/>
          <p14:tracePt t="1695" x="4902200" y="1930400"/>
          <p14:tracePt t="1697" x="4846638" y="1914525"/>
          <p14:tracePt t="1712" x="4735513" y="1898650"/>
          <p14:tracePt t="1731" x="4656138" y="1898650"/>
          <p14:tracePt t="1735" x="4608513" y="1890713"/>
          <p14:tracePt t="1748" x="4543425" y="1890713"/>
          <p14:tracePt t="1750" x="4487863" y="1881188"/>
          <p14:tracePt t="1763" x="4432300" y="1857375"/>
          <p14:tracePt t="1766" x="4313238" y="1849438"/>
          <p14:tracePt t="1777" x="4225925" y="1833563"/>
          <p14:tracePt t="1782" x="4152900" y="1833563"/>
          <p14:tracePt t="1794" x="4097338" y="1825625"/>
          <p14:tracePt t="1798" x="4049713" y="1809750"/>
          <p14:tracePt t="1810" x="4010025" y="1809750"/>
          <p14:tracePt t="1814" x="3994150" y="1809750"/>
          <p14:tracePt t="1828" x="3970338" y="1801813"/>
          <p14:tracePt t="1831" x="3962400" y="1801813"/>
          <p14:tracePt t="1844" x="3954463" y="1801813"/>
          <p14:tracePt t="1848" x="3938588" y="1801813"/>
          <p14:tracePt t="1861" x="3922713" y="1801813"/>
          <p14:tracePt t="1864" x="3898900" y="1801813"/>
          <p14:tracePt t="1878" x="3890963" y="1801813"/>
          <p14:tracePt t="1881" x="3883025" y="1801813"/>
          <p14:tracePt t="1894" x="3867150" y="1801813"/>
          <p14:tracePt t="2206" x="3883025" y="1785938"/>
          <p14:tracePt t="2215" x="3914775" y="1770063"/>
          <p14:tracePt t="2223" x="3938588" y="1770063"/>
          <p14:tracePt t="2233" x="3954463" y="1746250"/>
          <p14:tracePt t="2244" x="3978275" y="1730375"/>
          <p14:tracePt t="2248" x="3978275" y="1722438"/>
          <p14:tracePt t="2260" x="4002088" y="1698625"/>
          <p14:tracePt t="2264" x="4010025" y="1682750"/>
          <p14:tracePt t="2279" x="4025900" y="1666875"/>
          <p14:tracePt t="2281" x="4057650" y="1627188"/>
          <p14:tracePt t="2294" x="4081463" y="1603375"/>
          <p14:tracePt t="2296" x="4121150" y="1571625"/>
          <p14:tracePt t="2311" x="4210050" y="1506538"/>
          <p14:tracePt t="2318" x="4257675" y="1474788"/>
          <p14:tracePt t="2329" x="4273550" y="1458913"/>
          <p14:tracePt t="2335" x="4313238" y="1435100"/>
          <p14:tracePt t="2345" x="4329113" y="1419225"/>
          <p14:tracePt t="2351" x="4360863" y="1411288"/>
          <p14:tracePt t="2361" x="4376738" y="1395413"/>
          <p14:tracePt t="2366" x="4392613" y="1379538"/>
          <p14:tracePt t="2378" x="4416425" y="1371600"/>
          <p14:tracePt t="2382" x="4440238" y="1355725"/>
          <p14:tracePt t="2395" x="4440238" y="1347788"/>
          <p14:tracePt t="2398" x="4464050" y="1339850"/>
          <p14:tracePt t="2411" x="4464050" y="1331913"/>
          <p14:tracePt t="2415" x="4471988" y="1323975"/>
          <p14:tracePt t="2430" x="4471988" y="1316038"/>
          <p14:tracePt t="2444" x="4479925" y="1316038"/>
          <p14:tracePt t="2510" x="4487863" y="1300163"/>
          <p14:tracePt t="2518" x="4487863" y="1292225"/>
          <p14:tracePt t="2527" x="4479925" y="1284288"/>
          <p14:tracePt t="2545" x="4464050" y="1276350"/>
          <p14:tracePt t="2559" x="4456113" y="1268413"/>
          <p14:tracePt t="2573" x="4448175" y="1268413"/>
          <p14:tracePt t="2578" x="4440238" y="1268413"/>
          <p14:tracePt t="2584" x="4416425" y="1268413"/>
          <p14:tracePt t="2602" x="4400550" y="1252538"/>
          <p14:tracePt t="2615" x="4321175" y="1236663"/>
          <p14:tracePt t="2636" x="4297363" y="1236663"/>
          <p14:tracePt t="2648" x="4160838" y="1187450"/>
          <p14:tracePt t="2668" x="4105275" y="1179513"/>
          <p14:tracePt t="2677" x="4017963" y="1155700"/>
          <p14:tracePt t="2678" x="3986213" y="1139825"/>
          <p14:tracePt t="2694" x="3922713" y="1116013"/>
          <p14:tracePt t="2696" x="3883025" y="1108075"/>
          <p14:tracePt t="2702" x="3833813" y="1084263"/>
          <p14:tracePt t="2712" x="3786188" y="1060450"/>
          <p14:tracePt t="2718" x="3738563" y="1044575"/>
          <p14:tracePt t="2729" x="3698875" y="1020763"/>
          <p14:tracePt t="2735" x="3675063" y="1012825"/>
          <p14:tracePt t="2746" x="3651250" y="1012825"/>
          <p14:tracePt t="2750" x="3635375" y="1004888"/>
          <p14:tracePt t="2764" x="3619500" y="996950"/>
          <p14:tracePt t="2766" x="3603625" y="996950"/>
          <p14:tracePt t="2783" x="3563938" y="981075"/>
          <p14:tracePt t="2798" x="3524250" y="957263"/>
          <p14:tracePt t="2799" x="3492500" y="941388"/>
          <p14:tracePt t="2811" x="3459163" y="925513"/>
          <p14:tracePt t="2815" x="3419475" y="917575"/>
          <p14:tracePt t="2827" x="3363913" y="885825"/>
          <p14:tracePt t="2832" x="3316288" y="862013"/>
          <p14:tracePt t="2845" x="3276600" y="844550"/>
          <p14:tracePt t="2847" x="3221038" y="812800"/>
          <p14:tracePt t="2861" x="3173413" y="788988"/>
          <p14:tracePt t="2865" x="3133725" y="781050"/>
          <p14:tracePt t="2881" x="3092450" y="757238"/>
          <p14:tracePt t="2895" x="3036888" y="749300"/>
          <p14:tracePt t="2902" x="3005138" y="741363"/>
          <p14:tracePt t="2912" x="2989263" y="741363"/>
          <p14:tracePt t="2918" x="2965450" y="741363"/>
          <p14:tracePt t="2929" x="2941638" y="733425"/>
          <p14:tracePt t="2935" x="2917825" y="733425"/>
          <p14:tracePt t="2945" x="2894013" y="733425"/>
          <p14:tracePt t="2950" x="2862263" y="733425"/>
          <p14:tracePt t="2962" x="2846388" y="733425"/>
          <p14:tracePt t="2966" x="2806700" y="717550"/>
          <p14:tracePt t="2978" x="2782888" y="717550"/>
          <p14:tracePt t="2982" x="2759075" y="709613"/>
          <p14:tracePt t="2994" x="2725738" y="709613"/>
          <p14:tracePt t="2998" x="2701925" y="701675"/>
          <p14:tracePt t="3011" x="2678113" y="701675"/>
          <p14:tracePt t="3015" x="2654300" y="701675"/>
          <p14:tracePt t="3028" x="2630488" y="693738"/>
          <p14:tracePt t="3032" x="2590800" y="693738"/>
          <p14:tracePt t="3044" x="2566988" y="685800"/>
          <p14:tracePt t="3048" x="2543175" y="677863"/>
          <p14:tracePt t="3065" x="2487613" y="654050"/>
          <p14:tracePt t="3078" x="2455863" y="638175"/>
          <p14:tracePt t="3079" x="2432050" y="630238"/>
          <p14:tracePt t="3096" x="2392363" y="614363"/>
          <p14:tracePt t="3102" x="2384425" y="614363"/>
          <p14:tracePt t="3207" x="2424113" y="614363"/>
          <p14:tracePt t="3215" x="2535238" y="614363"/>
          <p14:tracePt t="3224" x="2670175" y="614363"/>
          <p14:tracePt t="3233" x="2774950" y="614363"/>
          <p14:tracePt t="3245" x="2894013" y="614363"/>
          <p14:tracePt t="3247" x="3044825" y="614363"/>
          <p14:tracePt t="3262" x="3157538" y="614363"/>
          <p14:tracePt t="3265" x="3276600" y="614363"/>
          <p14:tracePt t="3279" x="3443288" y="614363"/>
          <p14:tracePt t="3288" x="3459163" y="614363"/>
          <p14:tracePt t="3297" x="3484563" y="598488"/>
          <p14:tracePt t="3302" x="3492500" y="598488"/>
          <p14:tracePt t="3313" x="3500438" y="598488"/>
          <p14:tracePt t="3319" x="3508375" y="598488"/>
          <p14:tracePt t="3329" x="3516313" y="598488"/>
          <p14:tracePt t="3347" x="3532188" y="598488"/>
          <p14:tracePt t="3350" x="3540125" y="598488"/>
          <p14:tracePt t="3362" x="3548063" y="606425"/>
          <p14:tracePt t="3366" x="3556000" y="622300"/>
          <p14:tracePt t="3378" x="3563938" y="646113"/>
          <p14:tracePt t="3382" x="3563938" y="701675"/>
          <p14:tracePt t="3395" x="3579813" y="757238"/>
          <p14:tracePt t="3399" x="3587750" y="812800"/>
          <p14:tracePt t="3411" x="3587750" y="869950"/>
          <p14:tracePt t="3415" x="3587750" y="1052513"/>
          <p14:tracePt t="3429" x="3587750" y="1139825"/>
          <p14:tracePt t="3432" x="3587750" y="1236663"/>
          <p14:tracePt t="3445" x="3587750" y="1323975"/>
          <p14:tracePt t="3447" x="3587750" y="1450975"/>
          <p14:tracePt t="3462" x="3587750" y="1571625"/>
          <p14:tracePt t="3466" x="3587750" y="1706563"/>
          <p14:tracePt t="3479" x="3587750" y="1841500"/>
          <p14:tracePt t="3482" x="3587750" y="1954213"/>
          <p14:tracePt t="3486" x="3587750" y="2089150"/>
          <p14:tracePt t="3496" x="3603625" y="2200275"/>
          <p14:tracePt t="3502" x="3603625" y="2305050"/>
          <p14:tracePt t="3512" x="3611563" y="2408238"/>
          <p14:tracePt t="3519" x="3627438" y="2495550"/>
          <p14:tracePt t="3529" x="3643313" y="2566988"/>
          <p14:tracePt t="3534" x="3659188" y="2632075"/>
          <p14:tracePt t="3547" x="3659188" y="2679700"/>
          <p14:tracePt t="3550" x="3667125" y="2727325"/>
          <p14:tracePt t="3563" x="3683000" y="2774950"/>
          <p14:tracePt t="3566" x="3683000" y="2782888"/>
          <p14:tracePt t="3581" x="3683000" y="2798763"/>
          <p14:tracePt t="3582" x="3683000" y="2838450"/>
          <p14:tracePt t="3595" x="3683000" y="2862263"/>
          <p14:tracePt t="3599" x="3683000" y="2894013"/>
          <p14:tracePt t="3611" x="3683000" y="2927350"/>
          <p14:tracePt t="3615" x="3683000" y="2967038"/>
          <p14:tracePt t="3628" x="3683000" y="2998788"/>
          <p14:tracePt t="3631" x="3683000" y="3022600"/>
          <p14:tracePt t="3644" x="3683000" y="3054350"/>
          <p14:tracePt t="3647" x="3683000" y="3086100"/>
          <p14:tracePt t="3666" x="3683000" y="3157538"/>
          <p14:tracePt t="3682" x="3698875" y="3213100"/>
          <p14:tracePt t="3686" x="3706813" y="3252788"/>
          <p14:tracePt t="3700" x="3706813" y="3278188"/>
          <p14:tracePt t="3702" x="3706813" y="3302000"/>
          <p14:tracePt t="3714" x="3706813" y="3333750"/>
          <p14:tracePt t="3718" x="3706813" y="3365500"/>
          <p14:tracePt t="3732" x="3722688" y="3381375"/>
          <p14:tracePt t="3734" x="3722688" y="3405188"/>
          <p14:tracePt t="3750" x="3722688" y="3429000"/>
          <p14:tracePt t="3750" x="3722688" y="3436938"/>
          <p14:tracePt t="3806" x="3722688" y="3452813"/>
          <p14:tracePt t="3815" x="3714750" y="3460750"/>
          <p14:tracePt t="3825" x="3698875" y="3476625"/>
          <p14:tracePt t="3835" x="3675063" y="3476625"/>
          <p14:tracePt t="3838" x="3635375" y="3484563"/>
          <p14:tracePt t="3850" x="3571875" y="3508375"/>
          <p14:tracePt t="3854" x="3508375" y="3508375"/>
          <p14:tracePt t="3862" x="3451225" y="3524250"/>
          <p14:tracePt t="3874" x="3221038" y="3532188"/>
          <p14:tracePt t="3883" x="3133725" y="3532188"/>
          <p14:tracePt t="3903" x="3021013" y="3532188"/>
          <p14:tracePt t="3913" x="2798763" y="3508375"/>
          <p14:tracePt t="3937" x="2725738" y="3484563"/>
          <p14:tracePt t="3946" x="2519363" y="3397250"/>
          <p14:tracePt t="3950" x="2439988" y="3381375"/>
          <p14:tracePt t="3969" x="2384425" y="3373438"/>
          <p14:tracePt t="3978" x="2327275" y="3373438"/>
          <p14:tracePt t="3983" x="2311400" y="3373438"/>
          <p14:tracePt t="4000" x="2295525" y="3373438"/>
          <p14:tracePt t="4013" x="2295525" y="3381375"/>
          <p14:tracePt t="4015" x="2287588" y="3397250"/>
          <p14:tracePt t="4030" x="2279650" y="3397250"/>
          <p14:tracePt t="4032" x="2271713" y="3405188"/>
          <p14:tracePt t="4039" x="2263775" y="3413125"/>
          <p14:tracePt t="4049" x="2247900" y="3413125"/>
          <p14:tracePt t="4054" x="2239963" y="3413125"/>
          <p14:tracePt t="4070" x="2232025" y="3413125"/>
          <p14:tracePt t="4080" x="2224088" y="3413125"/>
          <p14:tracePt t="4086" x="2216150" y="3413125"/>
          <p14:tracePt t="4096" x="2208213" y="3413125"/>
          <p14:tracePt t="4103" x="2192338" y="3413125"/>
          <p14:tracePt t="4114" x="2184400" y="3413125"/>
          <p14:tracePt t="4118" x="2176463" y="3413125"/>
          <p14:tracePt t="4129" x="2160588" y="3413125"/>
          <p14:tracePt t="4150" x="2152650" y="3413125"/>
          <p14:tracePt t="4162" x="2144713" y="3413125"/>
          <p14:tracePt t="4214" x="2144713" y="3405188"/>
          <p14:tracePt t="4230" x="2144713" y="3373438"/>
          <p14:tracePt t="4240" x="2144713" y="3341688"/>
          <p14:tracePt t="4248" x="2144713" y="3286125"/>
          <p14:tracePt t="4263" x="2144713" y="3228975"/>
          <p14:tracePt t="4265" x="2144713" y="3173413"/>
          <p14:tracePt t="4271" x="2144713" y="3125788"/>
          <p14:tracePt t="4282" x="2144713" y="2959100"/>
          <p14:tracePt t="4286" x="2176463" y="2862263"/>
          <p14:tracePt t="4297" x="2224088" y="2703513"/>
          <p14:tracePt t="4303" x="2303463" y="2519363"/>
          <p14:tracePt t="4314" x="2351088" y="2320925"/>
          <p14:tracePt t="4318" x="2384425" y="2144713"/>
          <p14:tracePt t="4332" x="2447925" y="1930400"/>
          <p14:tracePt t="4334" x="2479675" y="1793875"/>
          <p14:tracePt t="4348" x="2487613" y="1651000"/>
          <p14:tracePt t="4351" x="2511425" y="1547813"/>
          <p14:tracePt t="4367" x="2519363" y="1435100"/>
          <p14:tracePt t="4368" x="2519363" y="1347788"/>
          <p14:tracePt t="4384" x="2519363" y="1204913"/>
          <p14:tracePt t="4400" x="2519363" y="1116013"/>
          <p14:tracePt t="4417" x="2519363" y="1100138"/>
          <p14:tracePt t="4434" x="2519363" y="1068388"/>
          <p14:tracePt t="4502" x="2519363" y="1052513"/>
          <p14:tracePt t="4518" x="2519363" y="1036638"/>
          <p14:tracePt t="4526" x="2519363" y="1020763"/>
          <p14:tracePt t="4598" x="2519363" y="1004888"/>
          <p14:tracePt t="4614" x="2519363" y="996950"/>
          <p14:tracePt t="4624" x="2503488" y="973138"/>
          <p14:tracePt t="4647" x="2503488" y="957263"/>
          <p14:tracePt t="4655" x="2495550" y="957263"/>
          <p14:tracePt t="4670" x="2487613" y="949325"/>
          <p14:tracePt t="4680" x="2487613" y="933450"/>
          <p14:tracePt t="4687" x="2487613" y="901700"/>
          <p14:tracePt t="4696" x="2487613" y="869950"/>
          <p14:tracePt t="4703" x="2487613" y="844550"/>
          <p14:tracePt t="4712" x="2487613" y="812800"/>
          <p14:tracePt t="4720" x="2487613" y="788988"/>
          <p14:tracePt t="4730" x="2487613" y="773113"/>
          <p14:tracePt t="4734" x="2487613" y="749300"/>
          <p14:tracePt t="4746" x="2487613" y="741363"/>
          <p14:tracePt t="4766" x="2487613" y="725488"/>
          <p14:tracePt t="4814" x="2495550" y="717550"/>
          <p14:tracePt t="4830" x="2503488" y="717550"/>
          <p14:tracePt t="4841" x="2511425" y="717550"/>
          <p14:tracePt t="4849" x="2543175" y="717550"/>
          <p14:tracePt t="4865" x="2606675" y="717550"/>
          <p14:tracePt t="4870" x="2646363" y="717550"/>
          <p14:tracePt t="4884" x="2701925" y="717550"/>
          <p14:tracePt t="4886" x="2759075" y="717550"/>
          <p14:tracePt t="4900" x="2814638" y="717550"/>
          <p14:tracePt t="4902" x="2870200" y="717550"/>
          <p14:tracePt t="4919" x="3076575" y="701675"/>
          <p14:tracePt t="4935" x="3213100" y="677863"/>
          <p14:tracePt t="4952" x="3332163" y="677863"/>
          <p14:tracePt t="4968" x="3443288" y="677863"/>
          <p14:tracePt t="4984" x="3571875" y="693738"/>
          <p14:tracePt t="5001" x="3643313" y="717550"/>
          <p14:tracePt t="5017" x="3690938" y="717550"/>
          <p14:tracePt t="5033" x="3722688" y="717550"/>
          <p14:tracePt t="5050" x="3754438" y="717550"/>
          <p14:tracePt t="5054" x="3762375" y="717550"/>
          <p14:tracePt t="5069" x="3778250" y="717550"/>
          <p14:tracePt t="5165" x="3786188" y="717550"/>
          <p14:tracePt t="5191" x="3817938" y="717550"/>
          <p14:tracePt t="5197" x="3875088" y="717550"/>
          <p14:tracePt t="5205" x="3930650" y="717550"/>
          <p14:tracePt t="5220" x="3994150" y="717550"/>
          <p14:tracePt t="5231" x="4113213" y="773113"/>
          <p14:tracePt t="5247" x="4121150" y="828675"/>
          <p14:tracePt t="5254" x="4097338" y="852488"/>
          <p14:tracePt t="5263" x="3978275" y="901700"/>
          <p14:tracePt t="5270" x="3738563" y="973138"/>
          <p14:tracePt t="5280" x="3459163" y="1084263"/>
          <p14:tracePt t="5287" x="3268663" y="1123950"/>
          <p14:tracePt t="5297" x="3021013" y="1204913"/>
          <p14:tracePt t="5302" x="2997200" y="1204913"/>
          <p14:tracePt t="5398" x="3013075" y="1204913"/>
          <p14:tracePt t="5414" x="3149600" y="1212850"/>
          <p14:tracePt t="5424" x="3205163" y="1236663"/>
          <p14:tracePt t="5433" x="3284538" y="1252538"/>
          <p14:tracePt t="5447" x="3476625" y="1300163"/>
          <p14:tracePt t="5449" x="3595688" y="1347788"/>
          <p14:tracePt t="5454" x="3690938" y="1347788"/>
          <p14:tracePt t="5464" x="3778250" y="1347788"/>
          <p14:tracePt t="5471" x="3859213" y="1347788"/>
          <p14:tracePt t="5485" x="3930650" y="1347788"/>
          <p14:tracePt t="5485" x="4010025" y="1347788"/>
          <p14:tracePt t="5502" x="4089400" y="1347788"/>
          <p14:tracePt t="5502" x="4176713" y="1347788"/>
          <p14:tracePt t="5516" x="4289425" y="1347788"/>
          <p14:tracePt t="5519" x="4384675" y="1347788"/>
          <p14:tracePt t="5535" x="4672013" y="1347788"/>
          <p14:tracePt t="5551" x="4951413" y="1347788"/>
          <p14:tracePt t="5564" x="5078413" y="1331913"/>
          <p14:tracePt t="5568" x="5133975" y="1331913"/>
          <p14:tracePt t="5582" x="5189538" y="1323975"/>
          <p14:tracePt t="5584" x="5245100" y="1323975"/>
          <p14:tracePt t="5596" x="5310188" y="1323975"/>
          <p14:tracePt t="5599" x="5373688" y="1323975"/>
          <p14:tracePt t="5614" x="5429250" y="1323975"/>
          <p14:tracePt t="5615" x="5468938" y="1323975"/>
          <p14:tracePt t="5631" x="5556250" y="1308100"/>
          <p14:tracePt t="5647" x="5619750" y="1308100"/>
          <p14:tracePt t="5654" x="5676900" y="1308100"/>
          <p14:tracePt t="5664" x="5716588" y="1308100"/>
          <p14:tracePt t="5670" x="5764213" y="1308100"/>
          <p14:tracePt t="5681" x="5795963" y="1308100"/>
          <p14:tracePt t="5687" x="5843588" y="1308100"/>
          <p14:tracePt t="5697" x="5875338" y="1308100"/>
          <p14:tracePt t="5702" x="5907088" y="1308100"/>
          <p14:tracePt t="5714" x="5930900" y="1300163"/>
          <p14:tracePt t="5718" x="5962650" y="1284288"/>
          <p14:tracePt t="5731" x="5978525" y="1284288"/>
          <p14:tracePt t="5734" x="5994400" y="1284288"/>
          <p14:tracePt t="5749" x="6010275" y="1284288"/>
          <p14:tracePt t="5751" x="6026150" y="1284288"/>
          <p14:tracePt t="5764" x="6043613" y="1284288"/>
          <p14:tracePt t="5767" x="6067425" y="1284288"/>
          <p14:tracePt t="5781" x="6083300" y="1284288"/>
          <p14:tracePt t="5783" x="6099175" y="1284288"/>
          <p14:tracePt t="5797" x="6107113" y="1284288"/>
          <p14:tracePt t="5800" x="6122988" y="1268413"/>
          <p14:tracePt t="5814" x="6130925" y="1260475"/>
          <p14:tracePt t="5815" x="6146800" y="1260475"/>
          <p14:tracePt t="5834" x="6162675" y="1244600"/>
          <p14:tracePt t="5840" x="6186488" y="1236663"/>
          <p14:tracePt t="5851" x="6194425" y="1236663"/>
          <p14:tracePt t="5866" x="6210300" y="1236663"/>
          <p14:tracePt t="5869" x="6234113" y="1236663"/>
          <p14:tracePt t="5881" x="6242050" y="1236663"/>
          <p14:tracePt t="5887" x="6257925" y="1236663"/>
          <p14:tracePt t="5897" x="6273800" y="1236663"/>
          <p14:tracePt t="5902" x="6281738" y="1236663"/>
          <p14:tracePt t="5913" x="6289675" y="1228725"/>
          <p14:tracePt t="5918" x="6305550" y="1220788"/>
          <p14:tracePt t="5930" x="6305550" y="1212850"/>
          <p14:tracePt t="5948" x="6313488" y="1204913"/>
          <p14:tracePt t="5951" x="6321425" y="1204913"/>
          <p14:tracePt t="5963" x="6329363" y="1195388"/>
          <p14:tracePt t="5967" x="6337300" y="1195388"/>
          <p14:tracePt t="5981" x="6345238" y="1187450"/>
          <p14:tracePt t="5983" x="6361113" y="1187450"/>
          <p14:tracePt t="5996" x="6376988" y="1179513"/>
          <p14:tracePt t="6000" x="6384925" y="1179513"/>
          <p14:tracePt t="6014" x="6402388" y="1171575"/>
          <p14:tracePt t="6016" x="6410325" y="1163638"/>
          <p14:tracePt t="6031" x="6426200" y="1163638"/>
          <p14:tracePt t="6033" x="6434138" y="1155700"/>
          <p14:tracePt t="6037" x="6442075" y="1147763"/>
          <p14:tracePt t="6048" x="6457950" y="1147763"/>
          <p14:tracePt t="6068" x="6473825" y="1139825"/>
          <p14:tracePt t="6070" x="6489700" y="1131888"/>
          <p14:tracePt t="6096" x="6505575" y="1123950"/>
          <p14:tracePt t="6103" x="6521450" y="1116013"/>
          <p14:tracePt t="6120" x="6553200" y="1100138"/>
          <p14:tracePt t="6135" x="6561138" y="1100138"/>
          <p14:tracePt t="6136" x="6592888" y="1076325"/>
          <p14:tracePt t="6153" x="6624638" y="1044575"/>
          <p14:tracePt t="6168" x="6640513" y="1028700"/>
          <p14:tracePt t="6186" x="6656388" y="1020763"/>
          <p14:tracePt t="6202" x="6672263" y="1020763"/>
          <p14:tracePt t="6217" x="6688138" y="1012825"/>
          <p14:tracePt t="6222" x="6696075" y="1012825"/>
          <p14:tracePt t="6235" x="6704013" y="1012825"/>
          <p14:tracePt t="6238" x="6711950" y="1012825"/>
          <p14:tracePt t="6251" x="6727825" y="1012825"/>
          <p14:tracePt t="6268" x="6735763" y="1004888"/>
          <p14:tracePt t="6269" x="6743700" y="1004888"/>
          <p14:tracePt t="6283" x="6751638" y="989013"/>
          <p14:tracePt t="6286" x="6759575" y="981075"/>
          <p14:tracePt t="6302" x="6759575" y="973138"/>
          <p14:tracePt t="6319" x="6759575" y="957263"/>
          <p14:tracePt t="6334" x="6759575" y="949325"/>
          <p14:tracePt t="6335" x="6759575" y="941388"/>
          <p14:tracePt t="6352" x="6759575" y="909638"/>
          <p14:tracePt t="6368" x="6759575" y="862013"/>
          <p14:tracePt t="6386" x="6759575" y="804863"/>
          <p14:tracePt t="6402" x="6743700" y="749300"/>
          <p14:tracePt t="6418" x="6696075" y="677863"/>
          <p14:tracePt t="6432" x="6640513" y="614363"/>
          <p14:tracePt t="6438" x="6632575" y="606425"/>
          <p14:tracePt t="6450" x="6600825" y="582613"/>
          <p14:tracePt t="6454" x="6592888" y="582613"/>
          <p14:tracePt t="6464" x="6577013" y="582613"/>
          <p14:tracePt t="6471" x="6545263" y="582613"/>
          <p14:tracePt t="6484" x="6489700" y="582613"/>
          <p14:tracePt t="6485" x="6442075" y="606425"/>
          <p14:tracePt t="6496" x="6369050" y="685800"/>
          <p14:tracePt t="6502" x="6313488" y="749300"/>
          <p14:tracePt t="6514" x="6281738" y="820738"/>
          <p14:tracePt t="6518" x="6249988" y="901700"/>
          <p14:tracePt t="6531" x="6234113" y="989013"/>
          <p14:tracePt t="6535" x="6234113" y="1052513"/>
          <p14:tracePt t="6547" x="6234113" y="1131888"/>
          <p14:tracePt t="6551" x="6234113" y="1187450"/>
          <p14:tracePt t="6564" x="6281738" y="1244600"/>
          <p14:tracePt t="6567" x="6313488" y="1300163"/>
          <p14:tracePt t="6581" x="6410325" y="1371600"/>
          <p14:tracePt t="6584" x="6489700" y="1427163"/>
          <p14:tracePt t="6597" x="6577013" y="1482725"/>
          <p14:tracePt t="6600" x="6696075" y="1530350"/>
          <p14:tracePt t="6614" x="6832600" y="1571625"/>
          <p14:tracePt t="6616" x="6927850" y="1571625"/>
          <p14:tracePt t="6623" x="7038975" y="1571625"/>
          <p14:tracePt t="6632" x="7135813" y="1571625"/>
          <p14:tracePt t="6638" x="7239000" y="1571625"/>
          <p14:tracePt t="6648" x="7350125" y="1571625"/>
          <p14:tracePt t="6655" x="7461250" y="1538288"/>
          <p14:tracePt t="6664" x="7542213" y="1514475"/>
          <p14:tracePt t="6671" x="7621588" y="1490663"/>
          <p14:tracePt t="6681" x="7653338" y="1466850"/>
          <p14:tracePt t="6685" x="7693025" y="1427163"/>
          <p14:tracePt t="6698" x="7700963" y="1403350"/>
          <p14:tracePt t="6701" x="7700963" y="1347788"/>
          <p14:tracePt t="6714" x="7700963" y="1292225"/>
          <p14:tracePt t="6718" x="7700963" y="1236663"/>
          <p14:tracePt t="6731" x="7693025" y="1139825"/>
          <p14:tracePt t="6734" x="7669213" y="1092200"/>
          <p14:tracePt t="6748" x="7645400" y="1044575"/>
          <p14:tracePt t="6751" x="7597775" y="973138"/>
          <p14:tracePt t="6765" x="7550150" y="917575"/>
          <p14:tracePt t="6767" x="7502525" y="869950"/>
          <p14:tracePt t="6781" x="7477125" y="862013"/>
          <p14:tracePt t="6784" x="7437438" y="852488"/>
          <p14:tracePt t="6799" x="7397750" y="836613"/>
          <p14:tracePt t="6801" x="7350125" y="836613"/>
          <p14:tracePt t="6815" x="7239000" y="836613"/>
          <p14:tracePt t="6821" x="7183438" y="836613"/>
          <p14:tracePt t="6832" x="7135813" y="836613"/>
          <p14:tracePt t="6838" x="7078663" y="844550"/>
          <p14:tracePt t="6848" x="7046913" y="852488"/>
          <p14:tracePt t="6855" x="7038975" y="862013"/>
          <p14:tracePt t="6867" x="7015163" y="869950"/>
          <p14:tracePt t="6869" x="6991350" y="877888"/>
          <p14:tracePt t="6885" x="6927850" y="933450"/>
          <p14:tracePt t="6900" x="6896100" y="957263"/>
          <p14:tracePt t="6902" x="6880225" y="996950"/>
          <p14:tracePt t="6915" x="6856413" y="1036638"/>
          <p14:tracePt t="6918" x="6832600" y="1084263"/>
          <p14:tracePt t="6931" x="6824663" y="1108075"/>
          <p14:tracePt t="6934" x="6808788" y="1139825"/>
          <p14:tracePt t="6948" x="6792913" y="1187450"/>
          <p14:tracePt t="6951" x="6784975" y="1228725"/>
          <p14:tracePt t="6966" x="6759575" y="1276350"/>
          <p14:tracePt t="6968" x="6727825" y="1323975"/>
          <p14:tracePt t="6981" x="6688138" y="1395413"/>
          <p14:tracePt t="6983" x="6664325" y="1435100"/>
          <p14:tracePt t="6998" x="6648450" y="1450975"/>
          <p14:tracePt t="7001" x="6640513" y="1458913"/>
          <p14:tracePt t="7014" x="6624638" y="1466850"/>
          <p14:tracePt t="7016" x="6592888" y="1466850"/>
          <p14:tracePt t="7021" x="6569075" y="1466850"/>
          <p14:tracePt t="7032" x="6529388" y="1466850"/>
          <p14:tracePt t="7038" x="6489700" y="1466850"/>
          <p14:tracePt t="7049" x="6450013" y="1466850"/>
          <p14:tracePt t="7055" x="6410325" y="1466850"/>
          <p14:tracePt t="7065" x="6384925" y="1466850"/>
          <p14:tracePt t="7069" x="6353175" y="1466850"/>
          <p14:tracePt t="7080" x="6329363" y="1482725"/>
          <p14:tracePt t="7087" x="6321425" y="1482725"/>
          <p14:tracePt t="7098" x="6313488" y="1490663"/>
          <p14:tracePt t="7103" x="6305550" y="1490663"/>
          <p14:tracePt t="7115" x="6297613" y="1498600"/>
          <p14:tracePt t="7118" x="6281738" y="1506538"/>
          <p14:tracePt t="7132" x="6281738" y="1530350"/>
          <p14:tracePt t="7135" x="6273800" y="1547813"/>
          <p14:tracePt t="7148" x="6273800" y="1587500"/>
          <p14:tracePt t="7151" x="6273800" y="1635125"/>
          <p14:tracePt t="7165" x="6273800" y="1682750"/>
          <p14:tracePt t="7168" x="6273800" y="1738313"/>
          <p14:tracePt t="7181" x="6281738" y="1841500"/>
          <p14:tracePt t="7183" x="6289675" y="1898650"/>
          <p14:tracePt t="7198" x="6329363" y="1946275"/>
          <p14:tracePt t="7200" x="6369050" y="1978025"/>
          <p14:tracePt t="7215" x="6473825" y="2009775"/>
          <p14:tracePt t="7222" x="6529388" y="2009775"/>
          <p14:tracePt t="7231" x="6711950" y="2033588"/>
          <p14:tracePt t="7238" x="6824663" y="2041525"/>
          <p14:tracePt t="7250" x="6911975" y="2057400"/>
          <p14:tracePt t="7255" x="6983413" y="2065338"/>
          <p14:tracePt t="7265" x="7054850" y="2081213"/>
          <p14:tracePt t="7272" x="7110413" y="2081213"/>
          <p14:tracePt t="7281" x="7175500" y="2081213"/>
          <p14:tracePt t="7285" x="7199313" y="2081213"/>
          <p14:tracePt t="7297" x="7239000" y="2065338"/>
          <p14:tracePt t="7302" x="7254875" y="2041525"/>
          <p14:tracePt t="7315" x="7262813" y="2009775"/>
          <p14:tracePt t="7318" x="7278688" y="1962150"/>
          <p14:tracePt t="7332" x="7278688" y="1906588"/>
          <p14:tracePt t="7335" x="7278688" y="1809750"/>
          <p14:tracePt t="7348" x="7278688" y="1730375"/>
          <p14:tracePt t="7351" x="7270750" y="1674813"/>
          <p14:tracePt t="7367" x="7246938" y="1627188"/>
          <p14:tracePt t="7369" x="7215188" y="1579563"/>
          <p14:tracePt t="7382" x="7175500" y="1547813"/>
          <p14:tracePt t="7385" x="7118350" y="1506538"/>
          <p14:tracePt t="7398" x="6959600" y="1474788"/>
          <p14:tracePt t="7401" x="6808788" y="1443038"/>
          <p14:tracePt t="7407" x="6672263" y="1443038"/>
          <p14:tracePt t="7415" x="6553200" y="1443038"/>
          <p14:tracePt t="7423" x="6457950" y="1443038"/>
          <p14:tracePt t="7436" x="6353175" y="1474788"/>
          <p14:tracePt t="7437" x="6265863" y="1530350"/>
          <p14:tracePt t="7452" x="6194425" y="1587500"/>
          <p14:tracePt t="7454" x="6122988" y="1658938"/>
          <p14:tracePt t="7469" x="6107113" y="1746250"/>
          <p14:tracePt t="7470" x="6107113" y="1833563"/>
          <p14:tracePt t="7487" x="6138863" y="2009775"/>
          <p14:tracePt t="7503" x="6234113" y="2128838"/>
          <p14:tracePt t="7520" x="6376988" y="2208213"/>
          <p14:tracePt t="7538" x="6513513" y="2241550"/>
          <p14:tracePt t="7556" x="6624638" y="2241550"/>
          <p14:tracePt t="7562" x="6672263" y="2241550"/>
          <p14:tracePt t="7567" x="6696075" y="2241550"/>
          <p14:tracePt t="7580" x="6735763" y="2241550"/>
          <p14:tracePt t="7584" x="6743700" y="2233613"/>
          <p14:tracePt t="7596" x="6751638" y="2224088"/>
          <p14:tracePt t="7598" x="6751638" y="2208213"/>
          <p14:tracePt t="7608" x="6751638" y="2184400"/>
          <p14:tracePt t="7619" x="6751638" y="2160588"/>
          <p14:tracePt t="7624" x="6751638" y="2136775"/>
          <p14:tracePt t="7638" x="6751638" y="2105025"/>
          <p14:tracePt t="7655" x="6751638" y="2081213"/>
          <p14:tracePt t="7664" x="6743700" y="2073275"/>
          <p14:tracePt t="7676" x="6735763" y="2065338"/>
          <p14:tracePt t="7682" x="6727825" y="2049463"/>
          <p14:tracePt t="7686" x="6711950" y="2033588"/>
          <p14:tracePt t="7697" x="6704013" y="2025650"/>
          <p14:tracePt t="7705" x="6688138" y="2009775"/>
          <p14:tracePt t="7718" x="6632575" y="1993900"/>
          <p14:tracePt t="7736" x="6577013" y="1993900"/>
          <p14:tracePt t="7751" x="6513513" y="1978025"/>
          <p14:tracePt t="7769" x="6457950" y="1978025"/>
          <p14:tracePt t="7784" x="6384925" y="1978025"/>
          <p14:tracePt t="7799" x="6353175" y="1978025"/>
          <p14:tracePt t="7802" x="6329363" y="1978025"/>
          <p14:tracePt t="7805" x="6305550" y="1970088"/>
          <p14:tracePt t="7816" x="6273800" y="1962150"/>
          <p14:tracePt t="7822" x="6257925" y="1962150"/>
          <p14:tracePt t="7831" x="6257925" y="1954213"/>
          <p14:tracePt t="7839" x="6242050" y="1954213"/>
          <p14:tracePt t="7851" x="6234113" y="1946275"/>
          <p14:tracePt t="7853" x="6226175" y="1946275"/>
          <p14:tracePt t="7864" x="6210300" y="1946275"/>
          <p14:tracePt t="7869" x="6194425" y="1938338"/>
          <p14:tracePt t="7881" x="6178550" y="1938338"/>
          <p14:tracePt t="7886" x="6162675" y="1922463"/>
          <p14:tracePt t="7903" x="6154738" y="1922463"/>
          <p14:tracePt t="7919" x="6146800" y="1922463"/>
          <p14:tracePt t="7936" x="6130925" y="1922463"/>
          <p14:tracePt t="7949" x="6107113" y="1922463"/>
          <p14:tracePt t="7951" x="6091238" y="1906588"/>
          <p14:tracePt t="7967" x="6075363" y="1906588"/>
          <p14:tracePt t="7969" x="6034088" y="1890713"/>
          <p14:tracePt t="7983" x="5986463" y="1890713"/>
          <p14:tracePt t="7999" x="5962650" y="1865313"/>
          <p14:tracePt t="8102" x="5994400" y="1865313"/>
          <p14:tracePt t="8112" x="6026150" y="1865313"/>
          <p14:tracePt t="8122" x="6043613" y="1865313"/>
          <p14:tracePt t="8174" x="6051550" y="1865313"/>
          <p14:tracePt t="8183" x="6034088" y="1881188"/>
          <p14:tracePt t="8191" x="5986463" y="1890713"/>
          <p14:tracePt t="8202" x="5962650" y="1898650"/>
          <p14:tracePt t="8207" x="5907088" y="1898650"/>
          <p14:tracePt t="8217" x="5851525" y="1906588"/>
          <p14:tracePt t="8223" x="5627688" y="1946275"/>
          <p14:tracePt t="8232" x="5532438" y="1946275"/>
          <p14:tracePt t="8239" x="5421313" y="1962150"/>
          <p14:tracePt t="8250" x="5318125" y="1962150"/>
          <p14:tracePt t="8253" x="5181600" y="1962150"/>
          <p14:tracePt t="8265" x="5094288" y="1962150"/>
          <p14:tracePt t="8269" x="4999038" y="1962150"/>
          <p14:tracePt t="8282" x="4933950" y="1962150"/>
          <p14:tracePt t="8286" x="4862513" y="1962150"/>
          <p14:tracePt t="8298" x="4814888" y="1938338"/>
          <p14:tracePt t="8303" x="4767263" y="1922463"/>
          <p14:tracePt t="8316" x="4759325" y="1914525"/>
          <p14:tracePt t="8319" x="4751388" y="1914525"/>
          <p14:tracePt t="8332" x="4743450" y="1906588"/>
          <p14:tracePt t="8373" x="4735513" y="1898650"/>
          <p14:tracePt t="8383" x="4735513" y="1881188"/>
          <p14:tracePt t="8390" x="4735513" y="1857375"/>
          <p14:tracePt t="8404" x="4735513" y="1817688"/>
          <p14:tracePt t="8405" x="4759325" y="1754188"/>
          <p14:tracePt t="8416" x="4767263" y="1698625"/>
          <p14:tracePt t="8423" x="4767263" y="1595438"/>
          <p14:tracePt t="8433" x="4783138" y="1506538"/>
          <p14:tracePt t="8439" x="4791075" y="1411288"/>
          <p14:tracePt t="8450" x="4791075" y="1323975"/>
          <p14:tracePt t="8453" x="4791075" y="1228725"/>
          <p14:tracePt t="8465" x="4791075" y="1171575"/>
          <p14:tracePt t="8470" x="4791075" y="1108075"/>
          <p14:tracePt t="8483" x="4791075" y="1060450"/>
          <p14:tracePt t="8486" x="4791075" y="1036638"/>
          <p14:tracePt t="8498" x="4791075" y="1004888"/>
          <p14:tracePt t="8502" x="4791075" y="973138"/>
          <p14:tracePt t="8515" x="4791075" y="941388"/>
          <p14:tracePt t="8519" x="4791075" y="893763"/>
          <p14:tracePt t="8532" x="4791075" y="877888"/>
          <p14:tracePt t="8535" x="4791075" y="862013"/>
          <p14:tracePt t="8548" x="4791075" y="844550"/>
          <p14:tracePt t="8568" x="4791075" y="836613"/>
          <p14:tracePt t="8585" x="4814888" y="828675"/>
          <p14:tracePt t="8589" x="4838700" y="820738"/>
          <p14:tracePt t="8600" x="4886325" y="804863"/>
          <p14:tracePt t="8606" x="4933950" y="804863"/>
          <p14:tracePt t="8616" x="4999038" y="804863"/>
          <p14:tracePt t="8623" x="5133975" y="804863"/>
          <p14:tracePt t="8633" x="5260975" y="804863"/>
          <p14:tracePt t="8637" x="5373688" y="804863"/>
          <p14:tracePt t="8650" x="5564188" y="828675"/>
          <p14:tracePt t="8654" x="5700713" y="836613"/>
          <p14:tracePt t="8666" x="5827713" y="862013"/>
          <p14:tracePt t="8669" x="5978525" y="893763"/>
          <p14:tracePt t="8682" x="6075363" y="893763"/>
          <p14:tracePt t="8686" x="6138863" y="901700"/>
          <p14:tracePt t="8700" x="6186488" y="901700"/>
          <p14:tracePt t="8703" x="6202363" y="917575"/>
          <p14:tracePt t="8720" x="6218238" y="917575"/>
          <p14:tracePt t="8805" x="6218238" y="933450"/>
          <p14:tracePt t="8813" x="6218238" y="973138"/>
          <p14:tracePt t="8824" x="6218238" y="1036638"/>
          <p14:tracePt t="8834" x="6218238" y="1092200"/>
          <p14:tracePt t="8837" x="6218238" y="1147763"/>
          <p14:tracePt t="8850" x="6218238" y="1204913"/>
          <p14:tracePt t="8854" x="6218238" y="1268413"/>
          <p14:tracePt t="8867" x="6218238" y="1323975"/>
          <p14:tracePt t="8870" x="6218238" y="1379538"/>
          <p14:tracePt t="8882" x="6218238" y="1427163"/>
          <p14:tracePt t="8886" x="6218238" y="1498600"/>
          <p14:tracePt t="8900" x="6218238" y="1555750"/>
          <p14:tracePt t="8902" x="6218238" y="1603375"/>
          <p14:tracePt t="8916" x="6218238" y="1722438"/>
          <p14:tracePt t="8919" x="6249988" y="1817688"/>
          <p14:tracePt t="8936" x="6249988" y="1930400"/>
          <p14:tracePt t="8952" x="6273800" y="2001838"/>
          <p14:tracePt t="8965" x="6281738" y="2009775"/>
          <p14:tracePt t="8967" x="6289675" y="2017713"/>
          <p14:tracePt t="8973" x="6289675" y="2025650"/>
          <p14:tracePt t="8983" x="6289675" y="2033588"/>
          <p14:tracePt t="8990" x="6289675" y="2041525"/>
          <p14:tracePt t="8999" x="6297613" y="2041525"/>
          <p14:tracePt t="9016" x="6297613" y="2049463"/>
          <p14:tracePt t="9023" x="6297613" y="2057400"/>
          <p14:tracePt t="9040" x="6289675" y="2057400"/>
          <p14:tracePt t="9054" x="6218238" y="2033588"/>
          <p14:tracePt t="9066" x="6138863" y="1993900"/>
          <p14:tracePt t="9070" x="6034088" y="1946275"/>
          <p14:tracePt t="9082" x="5922963" y="1898650"/>
          <p14:tracePt t="9088" x="5764213" y="1857375"/>
          <p14:tracePt t="9101" x="5603875" y="1801813"/>
          <p14:tracePt t="9102" x="5492750" y="1770063"/>
          <p14:tracePt t="9117" x="5397500" y="1762125"/>
          <p14:tracePt t="9119" x="5284788" y="1746250"/>
          <p14:tracePt t="9136" x="5149850" y="1722438"/>
          <p14:tracePt t="9150" x="5094288" y="1714500"/>
          <p14:tracePt t="9170" x="5086350" y="1714500"/>
          <p14:tracePt t="9229" x="5110163" y="1714500"/>
          <p14:tracePt t="9237" x="5133975" y="1714500"/>
          <p14:tracePt t="9249" x="5189538" y="1730375"/>
          <p14:tracePt t="9255" x="5237163" y="1738313"/>
          <p14:tracePt t="9266" x="5284788" y="1762125"/>
          <p14:tracePt t="9270" x="5326063" y="1762125"/>
          <p14:tracePt t="9282" x="5389563" y="1801813"/>
          <p14:tracePt t="9287" x="5405438" y="1825625"/>
          <p14:tracePt t="9300" x="5429250" y="1857375"/>
          <p14:tracePt t="9303" x="5461000" y="1898650"/>
          <p14:tracePt t="9316" x="5476875" y="1930400"/>
          <p14:tracePt t="9320" x="5500688" y="1978025"/>
          <p14:tracePt t="9334" x="5524500" y="2049463"/>
          <p14:tracePt t="9336" x="5540375" y="2105025"/>
          <p14:tracePt t="9352" x="5611813" y="2297113"/>
          <p14:tracePt t="9367" x="5667375" y="2424113"/>
          <p14:tracePt t="9373" x="5684838" y="2455863"/>
          <p14:tracePt t="9384" x="5684838" y="2479675"/>
          <p14:tracePt t="9390" x="5700713" y="2503488"/>
          <p14:tracePt t="9401" x="5700713" y="2511425"/>
          <p14:tracePt t="9407" x="5708650" y="2527300"/>
          <p14:tracePt t="9417" x="5716588" y="2551113"/>
          <p14:tracePt t="9421" x="5724525" y="2576513"/>
          <p14:tracePt t="9433" x="5724525" y="2592388"/>
          <p14:tracePt t="9437" x="5724525" y="2600325"/>
          <p14:tracePt t="9450" x="5724525" y="2616200"/>
          <p14:tracePt t="9453" x="5724525" y="2640013"/>
          <p14:tracePt t="9467" x="5724525" y="2655888"/>
          <p14:tracePt t="9482" x="5724525" y="2671763"/>
          <p14:tracePt t="9503" x="5716588" y="2671763"/>
          <p14:tracePt t="9520" x="5708650" y="2671763"/>
          <p14:tracePt t="9534" x="5692775" y="2671763"/>
          <p14:tracePt t="9536" x="5684838" y="2687638"/>
          <p14:tracePt t="9550" x="5667375" y="2687638"/>
          <p14:tracePt t="9553" x="5651500" y="2687638"/>
          <p14:tracePt t="9567" x="5627688" y="2703513"/>
          <p14:tracePt t="9573" x="5619750" y="2727325"/>
          <p14:tracePt t="9583" x="5603875" y="2735263"/>
          <p14:tracePt t="9590" x="5595938" y="2759075"/>
          <p14:tracePt t="9600" x="5588000" y="2774950"/>
          <p14:tracePt t="9607" x="5564188" y="2790825"/>
          <p14:tracePt t="9619" x="5564188" y="2798763"/>
          <p14:tracePt t="9621" x="5556250" y="2806700"/>
          <p14:tracePt t="9633" x="5532438" y="2822575"/>
          <p14:tracePt t="9637" x="5524500" y="2830513"/>
          <p14:tracePt t="9650" x="5508625" y="2846388"/>
          <p14:tracePt t="9654" x="5500688" y="2846388"/>
          <p14:tracePt t="9667" x="5476875" y="2846388"/>
          <p14:tracePt t="9670" x="5468938" y="2854325"/>
          <p14:tracePt t="9682" x="5461000" y="2862263"/>
          <p14:tracePt t="9700" x="5445125" y="2862263"/>
          <p14:tracePt t="9703" x="5437188" y="2862263"/>
          <p14:tracePt t="9720" x="5429250" y="2862263"/>
          <p14:tracePt t="9734" x="5421313" y="2862263"/>
          <p14:tracePt t="9737" x="5413375" y="2862263"/>
          <p14:tracePt t="9750" x="5405438" y="2862263"/>
          <p14:tracePt t="9753" x="5397500" y="2862263"/>
          <p14:tracePt t="9767" x="5381625" y="2862263"/>
          <p14:tracePt t="9785" x="5381625" y="2870200"/>
          <p14:tracePt t="10070" x="5373688" y="2870200"/>
          <p14:tracePt t="10079" x="5365750" y="2870200"/>
          <p14:tracePt t="10085" x="5341938" y="2878138"/>
          <p14:tracePt t="10104" x="5326063" y="2878138"/>
          <p14:tracePt t="10120" x="5310188" y="2878138"/>
          <p14:tracePt t="10134" x="5300663" y="2878138"/>
          <p14:tracePt t="10214" x="5292725" y="2878138"/>
          <p14:tracePt t="10231" x="5284788" y="2878138"/>
          <p14:tracePt t="10478" x="5318125" y="2894013"/>
          <p14:tracePt t="10487" x="5397500" y="2894013"/>
          <p14:tracePt t="10497" x="5484813" y="2901950"/>
          <p14:tracePt t="10504" x="5595938" y="2927350"/>
          <p14:tracePt t="10516" x="5692775" y="2943225"/>
          <p14:tracePt t="10520" x="5788025" y="2943225"/>
          <p14:tracePt t="10532" x="5907088" y="2959100"/>
          <p14:tracePt t="10536" x="6010275" y="2974975"/>
          <p14:tracePt t="10542" x="6107113" y="2982913"/>
          <p14:tracePt t="10552" x="6210300" y="2998788"/>
          <p14:tracePt t="10558" x="6281738" y="3006725"/>
          <p14:tracePt t="10566" x="6337300" y="3006725"/>
          <p14:tracePt t="10574" x="6402388" y="3006725"/>
          <p14:tracePt t="10583" x="6450013" y="3006725"/>
          <p14:tracePt t="10591" x="6473825" y="3006725"/>
          <p14:tracePt t="10599" x="6497638" y="3006725"/>
          <p14:tracePt t="10605" x="6521450" y="3006725"/>
          <p14:tracePt t="10617" x="6545263" y="3006725"/>
          <p14:tracePt t="10622" x="6561138" y="3006725"/>
          <p14:tracePt t="10631" x="6584950" y="2990850"/>
          <p14:tracePt t="10638" x="6616700" y="2990850"/>
          <p14:tracePt t="10649" x="6672263" y="2990850"/>
          <p14:tracePt t="10655" x="6711950" y="2990850"/>
          <p14:tracePt t="10667" x="6769100" y="2990850"/>
          <p14:tracePt t="10671" x="6824663" y="2990850"/>
          <p14:tracePt t="10681" x="6888163" y="2990850"/>
          <p14:tracePt t="10688" x="6943725" y="2990850"/>
          <p14:tracePt t="10700" x="6999288" y="2990850"/>
          <p14:tracePt t="10704" x="7078663" y="2990850"/>
          <p14:tracePt t="10715" x="7126288" y="2990850"/>
          <p14:tracePt t="10719" x="7159625" y="2990850"/>
          <p14:tracePt t="10732" x="7191375" y="2990850"/>
          <p14:tracePt t="10735" x="7223125" y="2990850"/>
          <p14:tracePt t="10741" x="7286625" y="2990850"/>
          <p14:tracePt t="10750" x="7334250" y="2990850"/>
          <p14:tracePt t="10758" x="7397750" y="3006725"/>
          <p14:tracePt t="10767" x="7453313" y="3006725"/>
          <p14:tracePt t="10774" x="7502525" y="3014663"/>
          <p14:tracePt t="10784" x="7542213" y="3014663"/>
          <p14:tracePt t="10791" x="7581900" y="3014663"/>
          <p14:tracePt t="10801" x="7605713" y="3014663"/>
          <p14:tracePt t="10805" x="7613650" y="3014663"/>
          <p14:tracePt t="10819" x="7621588" y="3014663"/>
          <p14:tracePt t="10822" x="7629525" y="3014663"/>
          <p14:tracePt t="10848" x="7637463" y="3014663"/>
          <p14:tracePt t="10864" x="7645400" y="3014663"/>
          <p14:tracePt t="10888" x="7653338" y="3014663"/>
          <p14:tracePt t="10896" x="7661275" y="3014663"/>
          <p14:tracePt t="11597" x="7669213" y="3014663"/>
          <p14:tracePt t="11607" x="7677150" y="3014663"/>
          <p14:tracePt t="11661" x="7685088" y="3030538"/>
          <p14:tracePt t="12230" x="7708900" y="3038475"/>
          <p14:tracePt t="12238" x="7740650" y="3054350"/>
          <p14:tracePt t="12251" x="7740650" y="3062288"/>
          <p14:tracePt t="12294" x="7748588" y="3062288"/>
          <p14:tracePt t="12302" x="7772400" y="3078163"/>
          <p14:tracePt t="12318" x="7788275" y="3086100"/>
          <p14:tracePt t="12328" x="7796213" y="3094038"/>
          <p14:tracePt t="12339" x="7812088" y="3101975"/>
          <p14:tracePt t="12343" x="7820025" y="3101975"/>
          <p14:tracePt t="12406" x="7827963" y="3117850"/>
          <p14:tracePt t="12421" x="7827963" y="3133725"/>
          <p14:tracePt t="12431" x="7835900" y="3133725"/>
          <p14:tracePt t="12437" x="7851775" y="3149600"/>
          <p14:tracePt t="12455" x="7851775" y="3173413"/>
          <p14:tracePt t="12468" x="7859713" y="3173413"/>
          <p14:tracePt t="12472" x="7859713" y="3181350"/>
          <p14:tracePt t="12488" x="7869238" y="3181350"/>
          <p14:tracePt t="12502" x="7877175" y="3189288"/>
          <p14:tracePt t="12630" x="7877175" y="3197225"/>
          <p14:tracePt t="12638" x="7877175" y="3205163"/>
          <p14:tracePt t="12646" x="7877175" y="3213100"/>
          <p14:tracePt t="12656" x="7877175" y="3221038"/>
          <p14:tracePt t="12668" x="7877175" y="3228975"/>
          <p14:tracePt t="12672" x="7877175" y="3236913"/>
          <p14:tracePt t="12685" x="7877175" y="3244850"/>
          <p14:tracePt t="12688" x="7877175" y="3252788"/>
          <p14:tracePt t="12705" x="7869238" y="3262313"/>
          <p14:tracePt t="12710" x="7859713" y="3270250"/>
          <p14:tracePt t="12721" x="7859713" y="3278188"/>
          <p14:tracePt t="12737" x="7843838" y="3286125"/>
          <p14:tracePt t="12743" x="7835900" y="3294063"/>
          <p14:tracePt t="12751" x="7820025" y="3302000"/>
          <p14:tracePt t="12760" x="7812088" y="3309938"/>
          <p14:tracePt t="12769" x="7788275" y="3325813"/>
          <p14:tracePt t="12773" x="7780338" y="3325813"/>
          <p14:tracePt t="12785" x="7756525" y="3325813"/>
          <p14:tracePt t="12789" x="7732713" y="3325813"/>
          <p14:tracePt t="12801" x="7716838" y="3341688"/>
          <p14:tracePt t="12805" x="7700963" y="3357563"/>
          <p14:tracePt t="12819" x="7685088" y="3365500"/>
          <p14:tracePt t="12822" x="7661275" y="3373438"/>
          <p14:tracePt t="12834" x="7661275" y="3381375"/>
          <p14:tracePt t="12839" x="7637463" y="3397250"/>
          <p14:tracePt t="12852" x="7621588" y="3405188"/>
          <p14:tracePt t="12855" x="7605713" y="3413125"/>
          <p14:tracePt t="12868" x="7573963" y="3429000"/>
          <p14:tracePt t="12872" x="7566025" y="3436938"/>
          <p14:tracePt t="12885" x="7558088" y="3436938"/>
          <p14:tracePt t="13053" x="7493000" y="3460750"/>
          <p14:tracePt t="13062" x="7429500" y="3484563"/>
          <p14:tracePt t="13072" x="7175500" y="3532188"/>
          <p14:tracePt t="13089" x="6816725" y="3587750"/>
          <p14:tracePt t="13095" x="6616700" y="3629025"/>
          <p14:tracePt t="13107" x="6497638" y="3636963"/>
          <p14:tracePt t="13110" x="6376988" y="3652838"/>
          <p14:tracePt t="13123" x="6265863" y="3660775"/>
          <p14:tracePt t="13125" x="6162675" y="3684588"/>
          <p14:tracePt t="13141" x="5986463" y="3684588"/>
          <p14:tracePt t="13151" x="5922963" y="3684588"/>
          <p14:tracePt t="13158" x="5867400" y="3684588"/>
          <p14:tracePt t="13168" x="5843588" y="3684588"/>
          <p14:tracePt t="13175" x="5803900" y="3684588"/>
          <p14:tracePt t="13184" x="5795963" y="3668713"/>
          <p14:tracePt t="13192" x="5772150" y="3668713"/>
          <p14:tracePt t="13201" x="5756275" y="3652838"/>
          <p14:tracePt t="13209" x="5748338" y="3644900"/>
          <p14:tracePt t="13216" x="5732463" y="3636963"/>
          <p14:tracePt t="13228" x="5708650" y="3621088"/>
          <p14:tracePt t="13232" x="5692775" y="3595688"/>
          <p14:tracePt t="13237" x="5676900" y="3587750"/>
          <p14:tracePt t="13249" x="5643563" y="3563938"/>
          <p14:tracePt t="13253" x="5619750" y="3532188"/>
          <p14:tracePt t="13266" x="5595938" y="3516313"/>
          <p14:tracePt t="13278" x="5572125" y="3508375"/>
          <p14:tracePt t="13289" x="5532438" y="3484563"/>
          <p14:tracePt t="13295" x="5516563" y="3476625"/>
          <p14:tracePt t="13306" x="5492750" y="3460750"/>
          <p14:tracePt t="13309" x="5468938" y="3444875"/>
          <p14:tracePt t="13322" x="5461000" y="3429000"/>
          <p14:tracePt t="13325" x="5461000" y="3413125"/>
          <p14:tracePt t="13338" x="5453063" y="3397250"/>
          <p14:tracePt t="13341" x="5445125" y="3373438"/>
          <p14:tracePt t="13354" x="5445125" y="3349625"/>
          <p14:tracePt t="13357" x="5437188" y="3317875"/>
          <p14:tracePt t="13373" x="5437188" y="3302000"/>
          <p14:tracePt t="13373" x="5437188" y="3278188"/>
          <p14:tracePt t="13389" x="5437188" y="3252788"/>
          <p14:tracePt t="13407" x="5437188" y="3228975"/>
          <p14:tracePt t="13424" x="5461000" y="3189288"/>
          <p14:tracePt t="13432" x="5492750" y="3165475"/>
          <p14:tracePt t="13441" x="5516563" y="3149600"/>
          <p14:tracePt t="13448" x="5556250" y="3109913"/>
          <p14:tracePt t="13454" x="5611813" y="3062288"/>
          <p14:tracePt t="13463" x="5659438" y="3022600"/>
          <p14:tracePt t="13470" x="5716588" y="2998788"/>
          <p14:tracePt t="13481" x="5780088" y="2943225"/>
          <p14:tracePt t="13486" x="5843588" y="2901950"/>
          <p14:tracePt t="13500" x="6002338" y="2870200"/>
          <p14:tracePt t="13502" x="6059488" y="2846388"/>
          <p14:tracePt t="13514" x="6138863" y="2822575"/>
          <p14:tracePt t="13519" x="6202363" y="2814638"/>
          <p14:tracePt t="13530" x="6257925" y="2790825"/>
          <p14:tracePt t="13536" x="6337300" y="2782888"/>
          <p14:tracePt t="13547" x="6402388" y="2782888"/>
          <p14:tracePt t="13551" x="6489700" y="2759075"/>
          <p14:tracePt t="13560" x="6569075" y="2743200"/>
          <p14:tracePt t="13567" x="6648450" y="2743200"/>
          <p14:tracePt t="13575" x="6743700" y="2735263"/>
          <p14:tracePt t="13586" x="6856413" y="2711450"/>
          <p14:tracePt t="13590" x="6943725" y="2703513"/>
          <p14:tracePt t="13602" x="7038975" y="2703513"/>
          <p14:tracePt t="13606" x="7126288" y="2703513"/>
          <p14:tracePt t="13618" x="7199313" y="2703513"/>
          <p14:tracePt t="13622" x="7278688" y="2703513"/>
          <p14:tracePt t="13636" x="7358063" y="2703513"/>
          <p14:tracePt t="13639" x="7429500" y="2719388"/>
          <p14:tracePt t="13652" x="7510463" y="2735263"/>
          <p14:tracePt t="13656" x="7581900" y="2743200"/>
          <p14:tracePt t="13669" x="7637463" y="2759075"/>
          <p14:tracePt t="13672" x="7700963" y="2767013"/>
          <p14:tracePt t="13686" x="7827963" y="2806700"/>
          <p14:tracePt t="13694" x="7877175" y="2838450"/>
          <p14:tracePt t="13702" x="7924800" y="2878138"/>
          <p14:tracePt t="13711" x="7980363" y="2909888"/>
          <p14:tracePt t="13719" x="8012113" y="2967038"/>
          <p14:tracePt t="13727" x="8035925" y="2998788"/>
          <p14:tracePt t="13738" x="8043863" y="3022600"/>
          <p14:tracePt t="13741" x="8067675" y="3046413"/>
          <p14:tracePt t="13752" x="8067675" y="3062288"/>
          <p14:tracePt t="13757" x="8083550" y="3070225"/>
          <p14:tracePt t="13949" x="8083550" y="3086100"/>
          <p14:tracePt t="13957" x="8083550" y="3101975"/>
          <p14:tracePt t="13967" x="8083550" y="3117850"/>
          <p14:tracePt t="13975" x="8083550" y="3125788"/>
          <p14:tracePt t="13985" x="8083550" y="3133725"/>
          <p14:tracePt t="14000" x="8083550" y="3149600"/>
          <p14:tracePt t="14017" x="8091488" y="3165475"/>
          <p14:tracePt t="14032" x="8107363" y="3173413"/>
          <p14:tracePt t="14037" x="8115300" y="3173413"/>
          <p14:tracePt t="14047" x="8131175" y="3173413"/>
          <p14:tracePt t="14055" x="8162925" y="3173413"/>
          <p14:tracePt t="14066" x="8178800" y="3173413"/>
          <p14:tracePt t="14080" x="8202613" y="3173413"/>
          <p14:tracePt t="14092" x="8323263" y="3173413"/>
          <p14:tracePt t="14093" x="8561388" y="3173413"/>
          <p14:tracePt t="14104" x="8697913" y="3173413"/>
          <p14:tracePt t="14113" x="8928100" y="3165475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6416</TotalTime>
  <Words>1990</Words>
  <Application>Microsoft Office PowerPoint</Application>
  <PresentationFormat>화면 슬라이드 쇼(4:3)</PresentationFormat>
  <Paragraphs>538</Paragraphs>
  <Slides>25</Slides>
  <Notes>23</Notes>
  <HiddenSlides>0</HiddenSlides>
  <MMClips>25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Abadi</vt:lpstr>
      <vt:lpstr>나눔고딕</vt:lpstr>
      <vt:lpstr>맑은 고딕</vt:lpstr>
      <vt:lpstr>바탕</vt:lpstr>
      <vt:lpstr>Arial</vt:lpstr>
      <vt:lpstr>나눔고딕 ExtraBold</vt:lpstr>
      <vt:lpstr>나눔명조 ExtraBold</vt:lpstr>
      <vt:lpstr>Wingdings</vt:lpstr>
      <vt:lpstr>Office 테마</vt:lpstr>
      <vt:lpstr>데이터베이스 설계 취업 컨설팅 프로그램 - 8조</vt:lpstr>
      <vt:lpstr>CONTENTS</vt:lpstr>
      <vt:lpstr>설계 배경</vt:lpstr>
      <vt:lpstr>설계 배경</vt:lpstr>
      <vt:lpstr>설계 목표</vt:lpstr>
      <vt:lpstr>설계 목표</vt:lpstr>
      <vt:lpstr>설계 내용</vt:lpstr>
      <vt:lpstr>ER 다이어그램</vt:lpstr>
      <vt:lpstr>ER 다이어그램</vt:lpstr>
      <vt:lpstr>ER 다이어그램</vt:lpstr>
      <vt:lpstr>ER 다이어그램</vt:lpstr>
      <vt:lpstr>ER 다이어그램</vt:lpstr>
      <vt:lpstr>ER 다이어그램</vt:lpstr>
      <vt:lpstr>ER 다이어그램</vt:lpstr>
      <vt:lpstr>ER 다이어그램</vt:lpstr>
      <vt:lpstr>ER 스키마</vt:lpstr>
      <vt:lpstr>유저 인터페이스</vt:lpstr>
      <vt:lpstr>유저 인터페이스</vt:lpstr>
      <vt:lpstr>유저 인터페이스</vt:lpstr>
      <vt:lpstr>유저 인터페이스</vt:lpstr>
      <vt:lpstr>유저 인터페이스</vt:lpstr>
      <vt:lpstr>유저 인터페이스</vt:lpstr>
      <vt:lpstr>추진 일정</vt:lpstr>
      <vt:lpstr>추진 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신 진수</cp:lastModifiedBy>
  <cp:revision>81</cp:revision>
  <dcterms:created xsi:type="dcterms:W3CDTF">2011-08-23T09:45:48Z</dcterms:created>
  <dcterms:modified xsi:type="dcterms:W3CDTF">2019-05-28T14:00:17Z</dcterms:modified>
</cp:coreProperties>
</file>